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38"/>
  </p:notesMasterIdLst>
  <p:sldIdLst>
    <p:sldId id="256" r:id="rId2"/>
    <p:sldId id="258" r:id="rId3"/>
    <p:sldId id="363" r:id="rId4"/>
    <p:sldId id="261" r:id="rId5"/>
    <p:sldId id="352" r:id="rId6"/>
    <p:sldId id="265" r:id="rId7"/>
    <p:sldId id="353" r:id="rId8"/>
    <p:sldId id="263" r:id="rId9"/>
    <p:sldId id="343" r:id="rId10"/>
    <p:sldId id="344" r:id="rId11"/>
    <p:sldId id="345" r:id="rId12"/>
    <p:sldId id="359" r:id="rId13"/>
    <p:sldId id="347" r:id="rId14"/>
    <p:sldId id="264" r:id="rId15"/>
    <p:sldId id="268" r:id="rId16"/>
    <p:sldId id="266" r:id="rId17"/>
    <p:sldId id="269" r:id="rId18"/>
    <p:sldId id="358" r:id="rId19"/>
    <p:sldId id="351" r:id="rId20"/>
    <p:sldId id="349" r:id="rId21"/>
    <p:sldId id="350" r:id="rId22"/>
    <p:sldId id="271" r:id="rId23"/>
    <p:sldId id="277" r:id="rId24"/>
    <p:sldId id="278" r:id="rId25"/>
    <p:sldId id="285" r:id="rId26"/>
    <p:sldId id="282" r:id="rId27"/>
    <p:sldId id="284" r:id="rId28"/>
    <p:sldId id="283" r:id="rId29"/>
    <p:sldId id="362" r:id="rId30"/>
    <p:sldId id="267" r:id="rId31"/>
    <p:sldId id="364" r:id="rId32"/>
    <p:sldId id="286" r:id="rId33"/>
    <p:sldId id="288" r:id="rId34"/>
    <p:sldId id="361" r:id="rId35"/>
    <p:sldId id="357" r:id="rId36"/>
    <p:sldId id="360" r:id="rId37"/>
  </p:sldIdLst>
  <p:sldSz cx="9144000" cy="5143500" type="screen16x9"/>
  <p:notesSz cx="6858000" cy="9144000"/>
  <p:embeddedFontLst>
    <p:embeddedFont>
      <p:font typeface="Big Shoulders Text" panose="020B0604020202020204" charset="0"/>
      <p:regular r:id="rId39"/>
      <p:bold r:id="rId40"/>
    </p:embeddedFont>
    <p:embeddedFont>
      <p:font typeface="Montserrat" panose="00000500000000000000" pitchFamily="2"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Light" panose="020F0502020204030204" pitchFamily="2" charset="0"/>
      <p:regular r:id="rId49"/>
      <p:italic r:id="rId50"/>
    </p:embeddedFont>
    <p:embeddedFont>
      <p:font typeface="Roboto Light" panose="020F0502020204030204"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A2A"/>
    <a:srgbClr val="2A36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88770A-10C5-446E-A0E1-DC737DC1F6C4}">
  <a:tblStyle styleId="{1888770A-10C5-446E-A0E1-DC737DC1F6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186" autoAdjust="0"/>
  </p:normalViewPr>
  <p:slideViewPr>
    <p:cSldViewPr snapToGrid="0">
      <p:cViewPr varScale="1">
        <p:scale>
          <a:sx n="103" d="100"/>
          <a:sy n="103" d="100"/>
        </p:scale>
        <p:origin x="119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8"/>
        <p:cNvGrpSpPr/>
        <p:nvPr/>
      </p:nvGrpSpPr>
      <p:grpSpPr>
        <a:xfrm>
          <a:off x="0" y="0"/>
          <a:ext cx="0" cy="0"/>
          <a:chOff x="0" y="0"/>
          <a:chExt cx="0" cy="0"/>
        </a:xfrm>
      </p:grpSpPr>
      <p:sp>
        <p:nvSpPr>
          <p:cNvPr id="25279" name="Google Shape;25279;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0" name="Google Shape;25280;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0"/>
        <p:cNvGrpSpPr/>
        <p:nvPr/>
      </p:nvGrpSpPr>
      <p:grpSpPr>
        <a:xfrm>
          <a:off x="0" y="0"/>
          <a:ext cx="0" cy="0"/>
          <a:chOff x="0" y="0"/>
          <a:chExt cx="0" cy="0"/>
        </a:xfrm>
      </p:grpSpPr>
      <p:sp>
        <p:nvSpPr>
          <p:cNvPr id="25581" name="Google Shape;25581;g116736860a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2" name="Google Shape;25582;g116736860a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49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0"/>
        <p:cNvGrpSpPr/>
        <p:nvPr/>
      </p:nvGrpSpPr>
      <p:grpSpPr>
        <a:xfrm>
          <a:off x="0" y="0"/>
          <a:ext cx="0" cy="0"/>
          <a:chOff x="0" y="0"/>
          <a:chExt cx="0" cy="0"/>
        </a:xfrm>
      </p:grpSpPr>
      <p:sp>
        <p:nvSpPr>
          <p:cNvPr id="25581" name="Google Shape;25581;g116736860a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2" name="Google Shape;25582;g116736860a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01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7"/>
        <p:cNvGrpSpPr/>
        <p:nvPr/>
      </p:nvGrpSpPr>
      <p:grpSpPr>
        <a:xfrm>
          <a:off x="0" y="0"/>
          <a:ext cx="0" cy="0"/>
          <a:chOff x="0" y="0"/>
          <a:chExt cx="0" cy="0"/>
        </a:xfrm>
      </p:grpSpPr>
      <p:sp>
        <p:nvSpPr>
          <p:cNvPr id="25648" name="Google Shape;25648;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9" name="Google Shape;25649;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39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6"/>
        <p:cNvGrpSpPr/>
        <p:nvPr/>
      </p:nvGrpSpPr>
      <p:grpSpPr>
        <a:xfrm>
          <a:off x="0" y="0"/>
          <a:ext cx="0" cy="0"/>
          <a:chOff x="0" y="0"/>
          <a:chExt cx="0" cy="0"/>
        </a:xfrm>
      </p:grpSpPr>
      <p:sp>
        <p:nvSpPr>
          <p:cNvPr id="25307" name="Google Shape;2530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8" name="Google Shape;2530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127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7"/>
        <p:cNvGrpSpPr/>
        <p:nvPr/>
      </p:nvGrpSpPr>
      <p:grpSpPr>
        <a:xfrm>
          <a:off x="0" y="0"/>
          <a:ext cx="0" cy="0"/>
          <a:chOff x="0" y="0"/>
          <a:chExt cx="0" cy="0"/>
        </a:xfrm>
      </p:grpSpPr>
      <p:sp>
        <p:nvSpPr>
          <p:cNvPr id="25648" name="Google Shape;25648;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9" name="Google Shape;25649;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6"/>
        <p:cNvGrpSpPr/>
        <p:nvPr/>
      </p:nvGrpSpPr>
      <p:grpSpPr>
        <a:xfrm>
          <a:off x="0" y="0"/>
          <a:ext cx="0" cy="0"/>
          <a:chOff x="0" y="0"/>
          <a:chExt cx="0" cy="0"/>
        </a:xfrm>
      </p:grpSpPr>
      <p:sp>
        <p:nvSpPr>
          <p:cNvPr id="26357" name="Google Shape;26357;g967d9b3c40_0_2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8" name="Google Shape;26358;g967d9b3c40_0_2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3"/>
        <p:cNvGrpSpPr/>
        <p:nvPr/>
      </p:nvGrpSpPr>
      <p:grpSpPr>
        <a:xfrm>
          <a:off x="0" y="0"/>
          <a:ext cx="0" cy="0"/>
          <a:chOff x="0" y="0"/>
          <a:chExt cx="0" cy="0"/>
        </a:xfrm>
      </p:grpSpPr>
      <p:sp>
        <p:nvSpPr>
          <p:cNvPr id="26214" name="Google Shape;26214;g116736860a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5" name="Google Shape;26215;g116736860a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7"/>
        <p:cNvGrpSpPr/>
        <p:nvPr/>
      </p:nvGrpSpPr>
      <p:grpSpPr>
        <a:xfrm>
          <a:off x="0" y="0"/>
          <a:ext cx="0" cy="0"/>
          <a:chOff x="0" y="0"/>
          <a:chExt cx="0" cy="0"/>
        </a:xfrm>
      </p:grpSpPr>
      <p:sp>
        <p:nvSpPr>
          <p:cNvPr id="26538" name="Google Shape;26538;g967d9b3c40_0_3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9" name="Google Shape;26539;g967d9b3c40_0_3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7"/>
        <p:cNvGrpSpPr/>
        <p:nvPr/>
      </p:nvGrpSpPr>
      <p:grpSpPr>
        <a:xfrm>
          <a:off x="0" y="0"/>
          <a:ext cx="0" cy="0"/>
          <a:chOff x="0" y="0"/>
          <a:chExt cx="0" cy="0"/>
        </a:xfrm>
      </p:grpSpPr>
      <p:sp>
        <p:nvSpPr>
          <p:cNvPr id="25648" name="Google Shape;25648;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9" name="Google Shape;25649;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17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7"/>
        <p:cNvGrpSpPr/>
        <p:nvPr/>
      </p:nvGrpSpPr>
      <p:grpSpPr>
        <a:xfrm>
          <a:off x="0" y="0"/>
          <a:ext cx="0" cy="0"/>
          <a:chOff x="0" y="0"/>
          <a:chExt cx="0" cy="0"/>
        </a:xfrm>
      </p:grpSpPr>
      <p:sp>
        <p:nvSpPr>
          <p:cNvPr id="25648" name="Google Shape;25648;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9" name="Google Shape;25649;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7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9"/>
        <p:cNvGrpSpPr/>
        <p:nvPr/>
      </p:nvGrpSpPr>
      <p:grpSpPr>
        <a:xfrm>
          <a:off x="0" y="0"/>
          <a:ext cx="0" cy="0"/>
          <a:chOff x="0" y="0"/>
          <a:chExt cx="0" cy="0"/>
        </a:xfrm>
      </p:grpSpPr>
      <p:sp>
        <p:nvSpPr>
          <p:cNvPr id="25330" name="Google Shape;25330;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1" name="Google Shape;25331;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6"/>
        <p:cNvGrpSpPr/>
        <p:nvPr/>
      </p:nvGrpSpPr>
      <p:grpSpPr>
        <a:xfrm>
          <a:off x="0" y="0"/>
          <a:ext cx="0" cy="0"/>
          <a:chOff x="0" y="0"/>
          <a:chExt cx="0" cy="0"/>
        </a:xfrm>
      </p:grpSpPr>
      <p:sp>
        <p:nvSpPr>
          <p:cNvPr id="26287" name="Google Shape;26287;g1167d335ee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8" name="Google Shape;26288;g1167d335ee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596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6"/>
        <p:cNvGrpSpPr/>
        <p:nvPr/>
      </p:nvGrpSpPr>
      <p:grpSpPr>
        <a:xfrm>
          <a:off x="0" y="0"/>
          <a:ext cx="0" cy="0"/>
          <a:chOff x="0" y="0"/>
          <a:chExt cx="0" cy="0"/>
        </a:xfrm>
      </p:grpSpPr>
      <p:sp>
        <p:nvSpPr>
          <p:cNvPr id="26287" name="Google Shape;26287;g1167d335ee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8" name="Google Shape;26288;g1167d335ee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234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5"/>
        <p:cNvGrpSpPr/>
        <p:nvPr/>
      </p:nvGrpSpPr>
      <p:grpSpPr>
        <a:xfrm>
          <a:off x="0" y="0"/>
          <a:ext cx="0" cy="0"/>
          <a:chOff x="0" y="0"/>
          <a:chExt cx="0" cy="0"/>
        </a:xfrm>
      </p:grpSpPr>
      <p:sp>
        <p:nvSpPr>
          <p:cNvPr id="26716" name="Google Shape;26716;g116350e73cf_3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7" name="Google Shape;26717;g116350e73cf_3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0"/>
        <p:cNvGrpSpPr/>
        <p:nvPr/>
      </p:nvGrpSpPr>
      <p:grpSpPr>
        <a:xfrm>
          <a:off x="0" y="0"/>
          <a:ext cx="0" cy="0"/>
          <a:chOff x="0" y="0"/>
          <a:chExt cx="0" cy="0"/>
        </a:xfrm>
      </p:grpSpPr>
      <p:sp>
        <p:nvSpPr>
          <p:cNvPr id="27111" name="Google Shape;27111;g116736860a3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12" name="Google Shape;27112;g116736860a3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54"/>
        <p:cNvGrpSpPr/>
        <p:nvPr/>
      </p:nvGrpSpPr>
      <p:grpSpPr>
        <a:xfrm>
          <a:off x="0" y="0"/>
          <a:ext cx="0" cy="0"/>
          <a:chOff x="0" y="0"/>
          <a:chExt cx="0" cy="0"/>
        </a:xfrm>
      </p:grpSpPr>
      <p:sp>
        <p:nvSpPr>
          <p:cNvPr id="27155" name="Google Shape;27155;g97cc85ecb1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6" name="Google Shape;27156;g97cc85ecb1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0"/>
        <p:cNvGrpSpPr/>
        <p:nvPr/>
      </p:nvGrpSpPr>
      <p:grpSpPr>
        <a:xfrm>
          <a:off x="0" y="0"/>
          <a:ext cx="0" cy="0"/>
          <a:chOff x="0" y="0"/>
          <a:chExt cx="0" cy="0"/>
        </a:xfrm>
      </p:grpSpPr>
      <p:sp>
        <p:nvSpPr>
          <p:cNvPr id="27571" name="Google Shape;27571;g97cc85ecb1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72" name="Google Shape;27572;g97cc85ecb1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0"/>
        <p:cNvGrpSpPr/>
        <p:nvPr/>
      </p:nvGrpSpPr>
      <p:grpSpPr>
        <a:xfrm>
          <a:off x="0" y="0"/>
          <a:ext cx="0" cy="0"/>
          <a:chOff x="0" y="0"/>
          <a:chExt cx="0" cy="0"/>
        </a:xfrm>
      </p:grpSpPr>
      <p:sp>
        <p:nvSpPr>
          <p:cNvPr id="27531" name="Google Shape;27531;g11785e439b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2" name="Google Shape;27532;g11785e439b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4"/>
        <p:cNvGrpSpPr/>
        <p:nvPr/>
      </p:nvGrpSpPr>
      <p:grpSpPr>
        <a:xfrm>
          <a:off x="0" y="0"/>
          <a:ext cx="0" cy="0"/>
          <a:chOff x="0" y="0"/>
          <a:chExt cx="0" cy="0"/>
        </a:xfrm>
      </p:grpSpPr>
      <p:sp>
        <p:nvSpPr>
          <p:cNvPr id="27495" name="Google Shape;27495;g99091d3933_0_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96" name="Google Shape;27496;g99091d3933_0_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7"/>
        <p:cNvGrpSpPr/>
        <p:nvPr/>
      </p:nvGrpSpPr>
      <p:grpSpPr>
        <a:xfrm>
          <a:off x="0" y="0"/>
          <a:ext cx="0" cy="0"/>
          <a:chOff x="0" y="0"/>
          <a:chExt cx="0" cy="0"/>
        </a:xfrm>
      </p:grpSpPr>
      <p:sp>
        <p:nvSpPr>
          <p:cNvPr id="25648" name="Google Shape;25648;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9" name="Google Shape;25649;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2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4"/>
        <p:cNvGrpSpPr/>
        <p:nvPr/>
      </p:nvGrpSpPr>
      <p:grpSpPr>
        <a:xfrm>
          <a:off x="0" y="0"/>
          <a:ext cx="0" cy="0"/>
          <a:chOff x="0" y="0"/>
          <a:chExt cx="0" cy="0"/>
        </a:xfrm>
      </p:grpSpPr>
      <p:sp>
        <p:nvSpPr>
          <p:cNvPr id="25465" name="Google Shape;25465;g11616c13568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6" name="Google Shape;25466;g11616c1356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997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6"/>
        <p:cNvGrpSpPr/>
        <p:nvPr/>
      </p:nvGrpSpPr>
      <p:grpSpPr>
        <a:xfrm>
          <a:off x="0" y="0"/>
          <a:ext cx="0" cy="0"/>
          <a:chOff x="0" y="0"/>
          <a:chExt cx="0" cy="0"/>
        </a:xfrm>
      </p:grpSpPr>
      <p:sp>
        <p:nvSpPr>
          <p:cNvPr id="26287" name="Google Shape;26287;g1167d335ee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8" name="Google Shape;26288;g1167d335ee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0"/>
        <p:cNvGrpSpPr/>
        <p:nvPr/>
      </p:nvGrpSpPr>
      <p:grpSpPr>
        <a:xfrm>
          <a:off x="0" y="0"/>
          <a:ext cx="0" cy="0"/>
          <a:chOff x="0" y="0"/>
          <a:chExt cx="0" cy="0"/>
        </a:xfrm>
      </p:grpSpPr>
      <p:sp>
        <p:nvSpPr>
          <p:cNvPr id="27531" name="Google Shape;27531;g11785e439b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2" name="Google Shape;27532;g11785e439b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09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1"/>
        <p:cNvGrpSpPr/>
        <p:nvPr/>
      </p:nvGrpSpPr>
      <p:grpSpPr>
        <a:xfrm>
          <a:off x="0" y="0"/>
          <a:ext cx="0" cy="0"/>
          <a:chOff x="0" y="0"/>
          <a:chExt cx="0" cy="0"/>
        </a:xfrm>
      </p:grpSpPr>
      <p:sp>
        <p:nvSpPr>
          <p:cNvPr id="27802" name="Google Shape;27802;g116350e73cf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3" name="Google Shape;27803;g116350e73cf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5"/>
        <p:cNvGrpSpPr/>
        <p:nvPr/>
      </p:nvGrpSpPr>
      <p:grpSpPr>
        <a:xfrm>
          <a:off x="0" y="0"/>
          <a:ext cx="0" cy="0"/>
          <a:chOff x="0" y="0"/>
          <a:chExt cx="0" cy="0"/>
        </a:xfrm>
      </p:grpSpPr>
      <p:sp>
        <p:nvSpPr>
          <p:cNvPr id="28696" name="Google Shape;28696;g116350e73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7" name="Google Shape;28697;g116350e73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5"/>
        <p:cNvGrpSpPr/>
        <p:nvPr/>
      </p:nvGrpSpPr>
      <p:grpSpPr>
        <a:xfrm>
          <a:off x="0" y="0"/>
          <a:ext cx="0" cy="0"/>
          <a:chOff x="0" y="0"/>
          <a:chExt cx="0" cy="0"/>
        </a:xfrm>
      </p:grpSpPr>
      <p:sp>
        <p:nvSpPr>
          <p:cNvPr id="28696" name="Google Shape;28696;g116350e73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7" name="Google Shape;28697;g116350e73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906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5"/>
        <p:cNvGrpSpPr/>
        <p:nvPr/>
      </p:nvGrpSpPr>
      <p:grpSpPr>
        <a:xfrm>
          <a:off x="0" y="0"/>
          <a:ext cx="0" cy="0"/>
          <a:chOff x="0" y="0"/>
          <a:chExt cx="0" cy="0"/>
        </a:xfrm>
      </p:grpSpPr>
      <p:sp>
        <p:nvSpPr>
          <p:cNvPr id="28696" name="Google Shape;28696;g116350e73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7" name="Google Shape;28697;g116350e73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3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7"/>
        <p:cNvGrpSpPr/>
        <p:nvPr/>
      </p:nvGrpSpPr>
      <p:grpSpPr>
        <a:xfrm>
          <a:off x="0" y="0"/>
          <a:ext cx="0" cy="0"/>
          <a:chOff x="0" y="0"/>
          <a:chExt cx="0" cy="0"/>
        </a:xfrm>
      </p:grpSpPr>
      <p:sp>
        <p:nvSpPr>
          <p:cNvPr id="25648" name="Google Shape;25648;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9" name="Google Shape;25649;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50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4"/>
        <p:cNvGrpSpPr/>
        <p:nvPr/>
      </p:nvGrpSpPr>
      <p:grpSpPr>
        <a:xfrm>
          <a:off x="0" y="0"/>
          <a:ext cx="0" cy="0"/>
          <a:chOff x="0" y="0"/>
          <a:chExt cx="0" cy="0"/>
        </a:xfrm>
      </p:grpSpPr>
      <p:sp>
        <p:nvSpPr>
          <p:cNvPr id="25465" name="Google Shape;25465;g11616c13568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6" name="Google Shape;25466;g11616c1356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9"/>
        <p:cNvGrpSpPr/>
        <p:nvPr/>
      </p:nvGrpSpPr>
      <p:grpSpPr>
        <a:xfrm>
          <a:off x="0" y="0"/>
          <a:ext cx="0" cy="0"/>
          <a:chOff x="0" y="0"/>
          <a:chExt cx="0" cy="0"/>
        </a:xfrm>
      </p:grpSpPr>
      <p:sp>
        <p:nvSpPr>
          <p:cNvPr id="25330" name="Google Shape;25330;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1" name="Google Shape;25331;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87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6"/>
        <p:cNvGrpSpPr/>
        <p:nvPr/>
      </p:nvGrpSpPr>
      <p:grpSpPr>
        <a:xfrm>
          <a:off x="0" y="0"/>
          <a:ext cx="0" cy="0"/>
          <a:chOff x="0" y="0"/>
          <a:chExt cx="0" cy="0"/>
        </a:xfrm>
      </p:grpSpPr>
      <p:sp>
        <p:nvSpPr>
          <p:cNvPr id="25797" name="Google Shape;25797;g967d9b3c40_0_2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8" name="Google Shape;25798;g967d9b3c40_0_2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7"/>
        <p:cNvGrpSpPr/>
        <p:nvPr/>
      </p:nvGrpSpPr>
      <p:grpSpPr>
        <a:xfrm>
          <a:off x="0" y="0"/>
          <a:ext cx="0" cy="0"/>
          <a:chOff x="0" y="0"/>
          <a:chExt cx="0" cy="0"/>
        </a:xfrm>
      </p:grpSpPr>
      <p:sp>
        <p:nvSpPr>
          <p:cNvPr id="26648" name="Google Shape;26648;g117631d69e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9" name="Google Shape;26649;g117631d69e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350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0"/>
        <p:cNvGrpSpPr/>
        <p:nvPr/>
      </p:nvGrpSpPr>
      <p:grpSpPr>
        <a:xfrm>
          <a:off x="0" y="0"/>
          <a:ext cx="0" cy="0"/>
          <a:chOff x="0" y="0"/>
          <a:chExt cx="0" cy="0"/>
        </a:xfrm>
      </p:grpSpPr>
      <p:sp>
        <p:nvSpPr>
          <p:cNvPr id="25581" name="Google Shape;25581;g116736860a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2" name="Google Shape;25582;g116736860a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0"/>
        <p:cNvGrpSpPr/>
        <p:nvPr/>
      </p:nvGrpSpPr>
      <p:grpSpPr>
        <a:xfrm>
          <a:off x="0" y="0"/>
          <a:ext cx="0" cy="0"/>
          <a:chOff x="0" y="0"/>
          <a:chExt cx="0" cy="0"/>
        </a:xfrm>
      </p:grpSpPr>
      <p:sp>
        <p:nvSpPr>
          <p:cNvPr id="25581" name="Google Shape;25581;g116736860a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2" name="Google Shape;25582;g116736860a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54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6625" y="110350"/>
            <a:ext cx="8790774" cy="4922811"/>
            <a:chOff x="131600" y="118425"/>
            <a:chExt cx="8790774" cy="4922811"/>
          </a:xfrm>
        </p:grpSpPr>
        <p:sp>
          <p:nvSpPr>
            <p:cNvPr id="10" name="Google Shape;10;p2"/>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31600" y="1884558"/>
              <a:ext cx="2122449" cy="3112715"/>
              <a:chOff x="131600" y="1884558"/>
              <a:chExt cx="2122449" cy="3112715"/>
            </a:xfrm>
          </p:grpSpPr>
          <p:sp>
            <p:nvSpPr>
              <p:cNvPr id="12" name="Google Shape;12;p2"/>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flipH="1">
              <a:off x="2342550" y="2567965"/>
              <a:ext cx="3964145" cy="1455821"/>
              <a:chOff x="3233388" y="140740"/>
              <a:chExt cx="3964145" cy="1455821"/>
            </a:xfrm>
          </p:grpSpPr>
          <p:sp>
            <p:nvSpPr>
              <p:cNvPr id="38" name="Google Shape;38;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
            <p:cNvGrpSpPr/>
            <p:nvPr/>
          </p:nvGrpSpPr>
          <p:grpSpPr>
            <a:xfrm rot="5400000">
              <a:off x="6199788" y="1372590"/>
              <a:ext cx="3964145" cy="1455821"/>
              <a:chOff x="3233388" y="140740"/>
              <a:chExt cx="3964145" cy="1455821"/>
            </a:xfrm>
          </p:grpSpPr>
          <p:sp>
            <p:nvSpPr>
              <p:cNvPr id="165" name="Google Shape;165;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
            <p:cNvGrpSpPr/>
            <p:nvPr/>
          </p:nvGrpSpPr>
          <p:grpSpPr>
            <a:xfrm>
              <a:off x="234224" y="118425"/>
              <a:ext cx="3532446" cy="1609151"/>
              <a:chOff x="140599" y="118425"/>
              <a:chExt cx="3532446" cy="1609151"/>
            </a:xfrm>
          </p:grpSpPr>
          <p:sp>
            <p:nvSpPr>
              <p:cNvPr id="197" name="Google Shape;197;p2"/>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
            <p:cNvGrpSpPr/>
            <p:nvPr/>
          </p:nvGrpSpPr>
          <p:grpSpPr>
            <a:xfrm>
              <a:off x="3327013" y="140740"/>
              <a:ext cx="3964145" cy="1455821"/>
              <a:chOff x="3233388" y="140740"/>
              <a:chExt cx="3964145" cy="1455821"/>
            </a:xfrm>
          </p:grpSpPr>
          <p:sp>
            <p:nvSpPr>
              <p:cNvPr id="225" name="Google Shape;225;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 name="Google Shape;251;p2"/>
          <p:cNvSpPr txBox="1">
            <a:spLocks noGrp="1"/>
          </p:cNvSpPr>
          <p:nvPr>
            <p:ph type="ctrTitle"/>
          </p:nvPr>
        </p:nvSpPr>
        <p:spPr>
          <a:xfrm>
            <a:off x="713250" y="539500"/>
            <a:ext cx="7717500" cy="111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2" name="Google Shape;252;p2"/>
          <p:cNvSpPr txBox="1">
            <a:spLocks noGrp="1"/>
          </p:cNvSpPr>
          <p:nvPr>
            <p:ph type="subTitle" idx="1"/>
          </p:nvPr>
        </p:nvSpPr>
        <p:spPr>
          <a:xfrm>
            <a:off x="2856900" y="1772617"/>
            <a:ext cx="3430200" cy="39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4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grpSp>
        <p:nvGrpSpPr>
          <p:cNvPr id="253" name="Google Shape;253;p2"/>
          <p:cNvGrpSpPr/>
          <p:nvPr/>
        </p:nvGrpSpPr>
        <p:grpSpPr>
          <a:xfrm>
            <a:off x="135496" y="2750588"/>
            <a:ext cx="9523650" cy="3285338"/>
            <a:chOff x="135496" y="2750588"/>
            <a:chExt cx="9523650" cy="3285338"/>
          </a:xfrm>
        </p:grpSpPr>
        <p:grpSp>
          <p:nvGrpSpPr>
            <p:cNvPr id="254" name="Google Shape;254;p2"/>
            <p:cNvGrpSpPr/>
            <p:nvPr/>
          </p:nvGrpSpPr>
          <p:grpSpPr>
            <a:xfrm>
              <a:off x="135496" y="2998441"/>
              <a:ext cx="9523650" cy="3037484"/>
              <a:chOff x="135496" y="2998441"/>
              <a:chExt cx="9523650" cy="3037484"/>
            </a:xfrm>
          </p:grpSpPr>
          <p:grpSp>
            <p:nvGrpSpPr>
              <p:cNvPr id="255" name="Google Shape;255;p2"/>
              <p:cNvGrpSpPr/>
              <p:nvPr/>
            </p:nvGrpSpPr>
            <p:grpSpPr>
              <a:xfrm>
                <a:off x="5692943" y="2998441"/>
                <a:ext cx="3966203" cy="3037484"/>
                <a:chOff x="5692943" y="2998441"/>
                <a:chExt cx="3966203" cy="3037484"/>
              </a:xfrm>
            </p:grpSpPr>
            <p:grpSp>
              <p:nvGrpSpPr>
                <p:cNvPr id="256" name="Google Shape;256;p2"/>
                <p:cNvGrpSpPr/>
                <p:nvPr/>
              </p:nvGrpSpPr>
              <p:grpSpPr>
                <a:xfrm rot="10800000" flipH="1">
                  <a:off x="7960046" y="2998441"/>
                  <a:ext cx="1699100" cy="2145071"/>
                  <a:chOff x="146217" y="2712579"/>
                  <a:chExt cx="1552966" cy="1960401"/>
                </a:xfrm>
              </p:grpSpPr>
              <p:grpSp>
                <p:nvGrpSpPr>
                  <p:cNvPr id="257" name="Google Shape;257;p2"/>
                  <p:cNvGrpSpPr/>
                  <p:nvPr/>
                </p:nvGrpSpPr>
                <p:grpSpPr>
                  <a:xfrm>
                    <a:off x="146217" y="2712579"/>
                    <a:ext cx="1134008" cy="607901"/>
                    <a:chOff x="5206900" y="826150"/>
                    <a:chExt cx="599275" cy="321250"/>
                  </a:xfrm>
                </p:grpSpPr>
                <p:sp>
                  <p:nvSpPr>
                    <p:cNvPr id="258" name="Google Shape;258;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rot="-9256633">
                    <a:off x="489429" y="3110262"/>
                    <a:ext cx="1134020" cy="607908"/>
                    <a:chOff x="5206900" y="826150"/>
                    <a:chExt cx="599275" cy="321250"/>
                  </a:xfrm>
                </p:grpSpPr>
                <p:sp>
                  <p:nvSpPr>
                    <p:cNvPr id="273" name="Google Shape;273;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
                  <p:cNvGrpSpPr/>
                  <p:nvPr/>
                </p:nvGrpSpPr>
                <p:grpSpPr>
                  <a:xfrm rot="7120513" flipH="1">
                    <a:off x="538618" y="3725726"/>
                    <a:ext cx="1133997" cy="607895"/>
                    <a:chOff x="5206900" y="826150"/>
                    <a:chExt cx="599275" cy="321250"/>
                  </a:xfrm>
                </p:grpSpPr>
                <p:sp>
                  <p:nvSpPr>
                    <p:cNvPr id="288" name="Google Shape;288;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2"/>
                <p:cNvGrpSpPr/>
                <p:nvPr/>
              </p:nvGrpSpPr>
              <p:grpSpPr>
                <a:xfrm rot="-6352235" flipH="1">
                  <a:off x="6107374" y="3852943"/>
                  <a:ext cx="1699108" cy="2145073"/>
                  <a:chOff x="146217" y="2712579"/>
                  <a:chExt cx="1552966" cy="1960401"/>
                </a:xfrm>
              </p:grpSpPr>
              <p:grpSp>
                <p:nvGrpSpPr>
                  <p:cNvPr id="303" name="Google Shape;303;p2"/>
                  <p:cNvGrpSpPr/>
                  <p:nvPr/>
                </p:nvGrpSpPr>
                <p:grpSpPr>
                  <a:xfrm>
                    <a:off x="146217" y="2712579"/>
                    <a:ext cx="1134008" cy="607901"/>
                    <a:chOff x="5206900" y="826150"/>
                    <a:chExt cx="599275" cy="321250"/>
                  </a:xfrm>
                </p:grpSpPr>
                <p:sp>
                  <p:nvSpPr>
                    <p:cNvPr id="304" name="Google Shape;304;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
                  <p:cNvGrpSpPr/>
                  <p:nvPr/>
                </p:nvGrpSpPr>
                <p:grpSpPr>
                  <a:xfrm rot="-9256633">
                    <a:off x="489429" y="3110262"/>
                    <a:ext cx="1134020" cy="607908"/>
                    <a:chOff x="5206900" y="826150"/>
                    <a:chExt cx="599275" cy="321250"/>
                  </a:xfrm>
                </p:grpSpPr>
                <p:sp>
                  <p:nvSpPr>
                    <p:cNvPr id="319" name="Google Shape;319;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
                  <p:cNvGrpSpPr/>
                  <p:nvPr/>
                </p:nvGrpSpPr>
                <p:grpSpPr>
                  <a:xfrm rot="7120513" flipH="1">
                    <a:off x="538618" y="3725726"/>
                    <a:ext cx="1133997" cy="607895"/>
                    <a:chOff x="5206900" y="826150"/>
                    <a:chExt cx="599275" cy="321250"/>
                  </a:xfrm>
                </p:grpSpPr>
                <p:sp>
                  <p:nvSpPr>
                    <p:cNvPr id="334" name="Google Shape;334;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8" name="Google Shape;348;p2"/>
              <p:cNvGrpSpPr/>
              <p:nvPr/>
            </p:nvGrpSpPr>
            <p:grpSpPr>
              <a:xfrm rot="-5655077" flipH="1">
                <a:off x="2757686" y="3644747"/>
                <a:ext cx="1698960" cy="2145089"/>
                <a:chOff x="146217" y="2712579"/>
                <a:chExt cx="1552966" cy="1960401"/>
              </a:xfrm>
            </p:grpSpPr>
            <p:grpSp>
              <p:nvGrpSpPr>
                <p:cNvPr id="349" name="Google Shape;349;p2"/>
                <p:cNvGrpSpPr/>
                <p:nvPr/>
              </p:nvGrpSpPr>
              <p:grpSpPr>
                <a:xfrm>
                  <a:off x="146217" y="2712579"/>
                  <a:ext cx="1134008" cy="607901"/>
                  <a:chOff x="5206900" y="826150"/>
                  <a:chExt cx="599275" cy="321250"/>
                </a:xfrm>
              </p:grpSpPr>
              <p:sp>
                <p:nvSpPr>
                  <p:cNvPr id="350" name="Google Shape;350;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
                <p:cNvGrpSpPr/>
                <p:nvPr/>
              </p:nvGrpSpPr>
              <p:grpSpPr>
                <a:xfrm rot="-9256633">
                  <a:off x="489429" y="3110262"/>
                  <a:ext cx="1134020" cy="607908"/>
                  <a:chOff x="5206900" y="826150"/>
                  <a:chExt cx="599275" cy="321250"/>
                </a:xfrm>
              </p:grpSpPr>
              <p:sp>
                <p:nvSpPr>
                  <p:cNvPr id="365" name="Google Shape;365;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
                <p:cNvGrpSpPr/>
                <p:nvPr/>
              </p:nvGrpSpPr>
              <p:grpSpPr>
                <a:xfrm rot="7120513" flipH="1">
                  <a:off x="538618" y="3725726"/>
                  <a:ext cx="1133997" cy="607895"/>
                  <a:chOff x="5206900" y="826150"/>
                  <a:chExt cx="599275" cy="321250"/>
                </a:xfrm>
              </p:grpSpPr>
              <p:sp>
                <p:nvSpPr>
                  <p:cNvPr id="380" name="Google Shape;380;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 name="Google Shape;394;p2"/>
              <p:cNvGrpSpPr/>
              <p:nvPr/>
            </p:nvGrpSpPr>
            <p:grpSpPr>
              <a:xfrm rot="-314" flipH="1">
                <a:off x="135496" y="3186895"/>
                <a:ext cx="1699100" cy="2144874"/>
                <a:chOff x="146217" y="2712579"/>
                <a:chExt cx="1552966" cy="1960401"/>
              </a:xfrm>
            </p:grpSpPr>
            <p:grpSp>
              <p:nvGrpSpPr>
                <p:cNvPr id="395" name="Google Shape;395;p2"/>
                <p:cNvGrpSpPr/>
                <p:nvPr/>
              </p:nvGrpSpPr>
              <p:grpSpPr>
                <a:xfrm>
                  <a:off x="146217" y="2712579"/>
                  <a:ext cx="1134008" cy="607901"/>
                  <a:chOff x="5206900" y="826150"/>
                  <a:chExt cx="599275" cy="321250"/>
                </a:xfrm>
              </p:grpSpPr>
              <p:sp>
                <p:nvSpPr>
                  <p:cNvPr id="396" name="Google Shape;396;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
                <p:cNvGrpSpPr/>
                <p:nvPr/>
              </p:nvGrpSpPr>
              <p:grpSpPr>
                <a:xfrm rot="-9256633">
                  <a:off x="489429" y="3110262"/>
                  <a:ext cx="1134020" cy="607908"/>
                  <a:chOff x="5206900" y="826150"/>
                  <a:chExt cx="599275" cy="321250"/>
                </a:xfrm>
              </p:grpSpPr>
              <p:sp>
                <p:nvSpPr>
                  <p:cNvPr id="411" name="Google Shape;411;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
                <p:cNvGrpSpPr/>
                <p:nvPr/>
              </p:nvGrpSpPr>
              <p:grpSpPr>
                <a:xfrm rot="7120513" flipH="1">
                  <a:off x="538618" y="3725726"/>
                  <a:ext cx="1133997" cy="607895"/>
                  <a:chOff x="5206900" y="826150"/>
                  <a:chExt cx="599275" cy="321250"/>
                </a:xfrm>
              </p:grpSpPr>
              <p:sp>
                <p:nvSpPr>
                  <p:cNvPr id="426" name="Google Shape;426;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 name="Google Shape;440;p2"/>
            <p:cNvGrpSpPr/>
            <p:nvPr/>
          </p:nvGrpSpPr>
          <p:grpSpPr>
            <a:xfrm>
              <a:off x="817988" y="2750587"/>
              <a:ext cx="7423578" cy="1258836"/>
              <a:chOff x="817988" y="2750588"/>
              <a:chExt cx="7423578" cy="1258836"/>
            </a:xfrm>
          </p:grpSpPr>
          <p:sp>
            <p:nvSpPr>
              <p:cNvPr id="441" name="Google Shape;441;p2"/>
              <p:cNvSpPr/>
              <p:nvPr/>
            </p:nvSpPr>
            <p:spPr>
              <a:xfrm>
                <a:off x="6227654" y="3803792"/>
                <a:ext cx="372339" cy="2056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7806441" y="27505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817988" y="32929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_1_1">
    <p:spTree>
      <p:nvGrpSpPr>
        <p:cNvPr id="1" name="Shape 6116"/>
        <p:cNvGrpSpPr/>
        <p:nvPr/>
      </p:nvGrpSpPr>
      <p:grpSpPr>
        <a:xfrm>
          <a:off x="0" y="0"/>
          <a:ext cx="0" cy="0"/>
          <a:chOff x="0" y="0"/>
          <a:chExt cx="0" cy="0"/>
        </a:xfrm>
      </p:grpSpPr>
      <p:grpSp>
        <p:nvGrpSpPr>
          <p:cNvPr id="6117" name="Google Shape;6117;p18"/>
          <p:cNvGrpSpPr/>
          <p:nvPr/>
        </p:nvGrpSpPr>
        <p:grpSpPr>
          <a:xfrm>
            <a:off x="176625" y="110350"/>
            <a:ext cx="8790774" cy="4922811"/>
            <a:chOff x="131600" y="118425"/>
            <a:chExt cx="8790774" cy="4922811"/>
          </a:xfrm>
        </p:grpSpPr>
        <p:sp>
          <p:nvSpPr>
            <p:cNvPr id="6118" name="Google Shape;6118;p18"/>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18"/>
            <p:cNvGrpSpPr/>
            <p:nvPr/>
          </p:nvGrpSpPr>
          <p:grpSpPr>
            <a:xfrm>
              <a:off x="131600" y="1884558"/>
              <a:ext cx="2122449" cy="3112715"/>
              <a:chOff x="131600" y="1884558"/>
              <a:chExt cx="2122449" cy="3112715"/>
            </a:xfrm>
          </p:grpSpPr>
          <p:sp>
            <p:nvSpPr>
              <p:cNvPr id="6120" name="Google Shape;6120;p18"/>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8"/>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8"/>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8"/>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8"/>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8"/>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8"/>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8"/>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8"/>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8"/>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8"/>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8"/>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8"/>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8"/>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8"/>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8"/>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8"/>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8"/>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8"/>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8"/>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8"/>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8"/>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8"/>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8"/>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8"/>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18"/>
            <p:cNvGrpSpPr/>
            <p:nvPr/>
          </p:nvGrpSpPr>
          <p:grpSpPr>
            <a:xfrm flipH="1">
              <a:off x="2342550" y="2567965"/>
              <a:ext cx="3964145" cy="1455821"/>
              <a:chOff x="3233388" y="140740"/>
              <a:chExt cx="3964145" cy="1455821"/>
            </a:xfrm>
          </p:grpSpPr>
          <p:sp>
            <p:nvSpPr>
              <p:cNvPr id="6146" name="Google Shape;6146;p1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8"/>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18"/>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8"/>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8"/>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8"/>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8"/>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8"/>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8"/>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8"/>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8"/>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8"/>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8"/>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8"/>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8"/>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8"/>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8"/>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8"/>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8"/>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8"/>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8"/>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8"/>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8"/>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8"/>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8"/>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8"/>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8"/>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8"/>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8"/>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8"/>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8"/>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8"/>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8"/>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8"/>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8"/>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8"/>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8"/>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8"/>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8"/>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8"/>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8"/>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8"/>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8"/>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8"/>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8"/>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8"/>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8"/>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8"/>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8"/>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8"/>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8"/>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8"/>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8"/>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8"/>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8"/>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8"/>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8"/>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8"/>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8"/>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8"/>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8"/>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8"/>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8"/>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8"/>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8"/>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8"/>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8"/>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8"/>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8"/>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8"/>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8"/>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8"/>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8"/>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8"/>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8"/>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8"/>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8"/>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8"/>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8"/>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8"/>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8"/>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8"/>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8"/>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8"/>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8"/>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8"/>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8"/>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8"/>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8"/>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8"/>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8"/>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8"/>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8"/>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8"/>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8"/>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8"/>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8"/>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8"/>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8"/>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8"/>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8"/>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8"/>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2" name="Google Shape;6272;p18"/>
            <p:cNvGrpSpPr/>
            <p:nvPr/>
          </p:nvGrpSpPr>
          <p:grpSpPr>
            <a:xfrm rot="5400000">
              <a:off x="6199788" y="1372590"/>
              <a:ext cx="3964145" cy="1455821"/>
              <a:chOff x="3233388" y="140740"/>
              <a:chExt cx="3964145" cy="1455821"/>
            </a:xfrm>
          </p:grpSpPr>
          <p:sp>
            <p:nvSpPr>
              <p:cNvPr id="6273" name="Google Shape;6273;p1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18"/>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8"/>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8"/>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8"/>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8"/>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18"/>
            <p:cNvGrpSpPr/>
            <p:nvPr/>
          </p:nvGrpSpPr>
          <p:grpSpPr>
            <a:xfrm>
              <a:off x="234224" y="118425"/>
              <a:ext cx="3532446" cy="1609151"/>
              <a:chOff x="140599" y="118425"/>
              <a:chExt cx="3532446" cy="1609151"/>
            </a:xfrm>
          </p:grpSpPr>
          <p:sp>
            <p:nvSpPr>
              <p:cNvPr id="6305" name="Google Shape;6305;p18"/>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8"/>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8"/>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8"/>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8"/>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8"/>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8"/>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8"/>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8"/>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8"/>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8"/>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8"/>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8"/>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8"/>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8"/>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8"/>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8"/>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8"/>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8"/>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8"/>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8"/>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8"/>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8"/>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8"/>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8"/>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8"/>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1" name="Google Shape;6331;p18"/>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18"/>
            <p:cNvGrpSpPr/>
            <p:nvPr/>
          </p:nvGrpSpPr>
          <p:grpSpPr>
            <a:xfrm>
              <a:off x="3327013" y="140740"/>
              <a:ext cx="3964145" cy="1455821"/>
              <a:chOff x="3233388" y="140740"/>
              <a:chExt cx="3964145" cy="1455821"/>
            </a:xfrm>
          </p:grpSpPr>
          <p:sp>
            <p:nvSpPr>
              <p:cNvPr id="6333" name="Google Shape;6333;p1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9" name="Google Shape;6359;p18"/>
          <p:cNvGrpSpPr/>
          <p:nvPr/>
        </p:nvGrpSpPr>
        <p:grpSpPr>
          <a:xfrm>
            <a:off x="-83090" y="-785836"/>
            <a:ext cx="9269390" cy="2817611"/>
            <a:chOff x="-83090" y="-785836"/>
            <a:chExt cx="9269390" cy="2817611"/>
          </a:xfrm>
        </p:grpSpPr>
        <p:grpSp>
          <p:nvGrpSpPr>
            <p:cNvPr id="6360" name="Google Shape;6360;p18"/>
            <p:cNvGrpSpPr/>
            <p:nvPr/>
          </p:nvGrpSpPr>
          <p:grpSpPr>
            <a:xfrm>
              <a:off x="7675247" y="-50150"/>
              <a:ext cx="1511053" cy="1603986"/>
              <a:chOff x="7805848" y="0"/>
              <a:chExt cx="1338162" cy="1420462"/>
            </a:xfrm>
          </p:grpSpPr>
          <p:grpSp>
            <p:nvGrpSpPr>
              <p:cNvPr id="6361" name="Google Shape;6361;p18"/>
              <p:cNvGrpSpPr/>
              <p:nvPr/>
            </p:nvGrpSpPr>
            <p:grpSpPr>
              <a:xfrm>
                <a:off x="8368560" y="0"/>
                <a:ext cx="775450" cy="710225"/>
                <a:chOff x="2092310" y="847750"/>
                <a:chExt cx="775450" cy="710225"/>
              </a:xfrm>
            </p:grpSpPr>
            <p:sp>
              <p:nvSpPr>
                <p:cNvPr id="6362" name="Google Shape;6362;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18"/>
              <p:cNvGrpSpPr/>
              <p:nvPr/>
            </p:nvGrpSpPr>
            <p:grpSpPr>
              <a:xfrm rot="-5400000">
                <a:off x="7773235" y="184387"/>
                <a:ext cx="775450" cy="710225"/>
                <a:chOff x="2092310" y="847750"/>
                <a:chExt cx="775450" cy="710225"/>
              </a:xfrm>
            </p:grpSpPr>
            <p:sp>
              <p:nvSpPr>
                <p:cNvPr id="6378" name="Google Shape;6378;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18"/>
              <p:cNvGrpSpPr/>
              <p:nvPr/>
            </p:nvGrpSpPr>
            <p:grpSpPr>
              <a:xfrm rot="10800000" flipH="1">
                <a:off x="8257960" y="710237"/>
                <a:ext cx="775450" cy="710225"/>
                <a:chOff x="2092310" y="847750"/>
                <a:chExt cx="775450" cy="710225"/>
              </a:xfrm>
            </p:grpSpPr>
            <p:sp>
              <p:nvSpPr>
                <p:cNvPr id="6394" name="Google Shape;6394;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9" name="Google Shape;6409;p18"/>
            <p:cNvGrpSpPr/>
            <p:nvPr/>
          </p:nvGrpSpPr>
          <p:grpSpPr>
            <a:xfrm>
              <a:off x="-83090" y="-785836"/>
              <a:ext cx="3834326" cy="2817611"/>
              <a:chOff x="-83090" y="-785836"/>
              <a:chExt cx="3834326" cy="2817611"/>
            </a:xfrm>
          </p:grpSpPr>
          <p:grpSp>
            <p:nvGrpSpPr>
              <p:cNvPr id="6410" name="Google Shape;6410;p18"/>
              <p:cNvGrpSpPr/>
              <p:nvPr/>
            </p:nvGrpSpPr>
            <p:grpSpPr>
              <a:xfrm>
                <a:off x="-83090" y="-113296"/>
                <a:ext cx="1742375" cy="2145071"/>
                <a:chOff x="10" y="4"/>
                <a:chExt cx="1742375" cy="2145071"/>
              </a:xfrm>
            </p:grpSpPr>
            <p:grpSp>
              <p:nvGrpSpPr>
                <p:cNvPr id="6411" name="Google Shape;6411;p18"/>
                <p:cNvGrpSpPr/>
                <p:nvPr/>
              </p:nvGrpSpPr>
              <p:grpSpPr>
                <a:xfrm flipH="1">
                  <a:off x="10" y="4"/>
                  <a:ext cx="1699100" cy="2145071"/>
                  <a:chOff x="146217" y="2712579"/>
                  <a:chExt cx="1552966" cy="1960401"/>
                </a:xfrm>
              </p:grpSpPr>
              <p:grpSp>
                <p:nvGrpSpPr>
                  <p:cNvPr id="6412" name="Google Shape;6412;p18"/>
                  <p:cNvGrpSpPr/>
                  <p:nvPr/>
                </p:nvGrpSpPr>
                <p:grpSpPr>
                  <a:xfrm>
                    <a:off x="146217" y="2712579"/>
                    <a:ext cx="1134008" cy="607901"/>
                    <a:chOff x="5206900" y="826150"/>
                    <a:chExt cx="599275" cy="321250"/>
                  </a:xfrm>
                </p:grpSpPr>
                <p:sp>
                  <p:nvSpPr>
                    <p:cNvPr id="6413" name="Google Shape;6413;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8"/>
                  <p:cNvGrpSpPr/>
                  <p:nvPr/>
                </p:nvGrpSpPr>
                <p:grpSpPr>
                  <a:xfrm rot="-9256633">
                    <a:off x="489429" y="3110262"/>
                    <a:ext cx="1134020" cy="607908"/>
                    <a:chOff x="5206900" y="826150"/>
                    <a:chExt cx="599275" cy="321250"/>
                  </a:xfrm>
                </p:grpSpPr>
                <p:sp>
                  <p:nvSpPr>
                    <p:cNvPr id="6428" name="Google Shape;6428;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18"/>
                  <p:cNvGrpSpPr/>
                  <p:nvPr/>
                </p:nvGrpSpPr>
                <p:grpSpPr>
                  <a:xfrm rot="7120513" flipH="1">
                    <a:off x="538618" y="3725726"/>
                    <a:ext cx="1133997" cy="607895"/>
                    <a:chOff x="5206900" y="826150"/>
                    <a:chExt cx="599275" cy="321250"/>
                  </a:xfrm>
                </p:grpSpPr>
                <p:sp>
                  <p:nvSpPr>
                    <p:cNvPr id="6443" name="Google Shape;6443;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7" name="Google Shape;6457;p18"/>
                <p:cNvGrpSpPr/>
                <p:nvPr/>
              </p:nvGrpSpPr>
              <p:grpSpPr>
                <a:xfrm>
                  <a:off x="966935" y="615475"/>
                  <a:ext cx="775450" cy="710225"/>
                  <a:chOff x="2092310" y="847750"/>
                  <a:chExt cx="775450" cy="710225"/>
                </a:xfrm>
              </p:grpSpPr>
              <p:sp>
                <p:nvSpPr>
                  <p:cNvPr id="6458" name="Google Shape;6458;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18"/>
                <p:cNvSpPr/>
                <p:nvPr/>
              </p:nvSpPr>
              <p:spPr>
                <a:xfrm>
                  <a:off x="490925" y="539501"/>
                  <a:ext cx="814929" cy="434499"/>
                </a:xfrm>
                <a:custGeom>
                  <a:avLst/>
                  <a:gdLst/>
                  <a:ahLst/>
                  <a:cxnLst/>
                  <a:rect l="l" t="t" r="r" b="b"/>
                  <a:pathLst>
                    <a:path w="23771" h="12675" extrusionOk="0">
                      <a:moveTo>
                        <a:pt x="17326" y="0"/>
                      </a:moveTo>
                      <a:lnTo>
                        <a:pt x="17326" y="0"/>
                      </a:lnTo>
                      <a:cubicBezTo>
                        <a:pt x="12737" y="1216"/>
                        <a:pt x="8481" y="3404"/>
                        <a:pt x="4834" y="6414"/>
                      </a:cubicBezTo>
                      <a:cubicBezTo>
                        <a:pt x="3831" y="7234"/>
                        <a:pt x="2858" y="8146"/>
                        <a:pt x="1977" y="9119"/>
                      </a:cubicBezTo>
                      <a:cubicBezTo>
                        <a:pt x="1885" y="9180"/>
                        <a:pt x="1825" y="9301"/>
                        <a:pt x="1794" y="9392"/>
                      </a:cubicBezTo>
                      <a:cubicBezTo>
                        <a:pt x="1733" y="9605"/>
                        <a:pt x="1885" y="9818"/>
                        <a:pt x="1885" y="10031"/>
                      </a:cubicBezTo>
                      <a:cubicBezTo>
                        <a:pt x="1885" y="10456"/>
                        <a:pt x="1369" y="10669"/>
                        <a:pt x="1004" y="10882"/>
                      </a:cubicBezTo>
                      <a:cubicBezTo>
                        <a:pt x="396" y="11277"/>
                        <a:pt x="1" y="11945"/>
                        <a:pt x="31" y="12675"/>
                      </a:cubicBezTo>
                      <a:cubicBezTo>
                        <a:pt x="1034" y="12675"/>
                        <a:pt x="2068" y="12614"/>
                        <a:pt x="3101" y="12523"/>
                      </a:cubicBezTo>
                      <a:cubicBezTo>
                        <a:pt x="3922" y="12462"/>
                        <a:pt x="4773" y="12341"/>
                        <a:pt x="5594" y="12249"/>
                      </a:cubicBezTo>
                      <a:lnTo>
                        <a:pt x="6566" y="12128"/>
                      </a:lnTo>
                      <a:cubicBezTo>
                        <a:pt x="6901" y="12097"/>
                        <a:pt x="7235" y="12037"/>
                        <a:pt x="7569" y="12006"/>
                      </a:cubicBezTo>
                      <a:cubicBezTo>
                        <a:pt x="9424" y="11702"/>
                        <a:pt x="11247" y="11094"/>
                        <a:pt x="12919" y="10213"/>
                      </a:cubicBezTo>
                      <a:cubicBezTo>
                        <a:pt x="13527" y="9848"/>
                        <a:pt x="14165" y="9514"/>
                        <a:pt x="14804" y="9240"/>
                      </a:cubicBezTo>
                      <a:cubicBezTo>
                        <a:pt x="15412" y="9028"/>
                        <a:pt x="16019" y="8906"/>
                        <a:pt x="16627" y="8724"/>
                      </a:cubicBezTo>
                      <a:cubicBezTo>
                        <a:pt x="18360" y="8176"/>
                        <a:pt x="19789" y="7052"/>
                        <a:pt x="21217" y="5927"/>
                      </a:cubicBezTo>
                      <a:cubicBezTo>
                        <a:pt x="21399" y="5806"/>
                        <a:pt x="21551" y="5593"/>
                        <a:pt x="21643" y="5380"/>
                      </a:cubicBezTo>
                      <a:cubicBezTo>
                        <a:pt x="21673" y="5258"/>
                        <a:pt x="21643" y="5137"/>
                        <a:pt x="21673" y="5015"/>
                      </a:cubicBezTo>
                      <a:cubicBezTo>
                        <a:pt x="21764" y="4590"/>
                        <a:pt x="22372" y="4468"/>
                        <a:pt x="22707" y="4164"/>
                      </a:cubicBezTo>
                      <a:cubicBezTo>
                        <a:pt x="22858" y="3951"/>
                        <a:pt x="23010" y="3708"/>
                        <a:pt x="23071" y="3435"/>
                      </a:cubicBezTo>
                      <a:lnTo>
                        <a:pt x="23770" y="1368"/>
                      </a:lnTo>
                      <a:cubicBezTo>
                        <a:pt x="22788" y="1140"/>
                        <a:pt x="21792" y="1028"/>
                        <a:pt x="20800" y="1028"/>
                      </a:cubicBezTo>
                      <a:cubicBezTo>
                        <a:pt x="17956" y="1028"/>
                        <a:pt x="15149" y="1950"/>
                        <a:pt x="12828" y="3708"/>
                      </a:cubicBezTo>
                      <a:cubicBezTo>
                        <a:pt x="12554" y="3921"/>
                        <a:pt x="12250" y="4134"/>
                        <a:pt x="11946" y="4286"/>
                      </a:cubicBezTo>
                      <a:cubicBezTo>
                        <a:pt x="11673" y="4377"/>
                        <a:pt x="11399" y="4407"/>
                        <a:pt x="11126" y="4468"/>
                      </a:cubicBezTo>
                      <a:cubicBezTo>
                        <a:pt x="9940" y="4772"/>
                        <a:pt x="9120" y="5836"/>
                        <a:pt x="8117" y="6535"/>
                      </a:cubicBezTo>
                      <a:cubicBezTo>
                        <a:pt x="7630" y="6869"/>
                        <a:pt x="7114" y="7143"/>
                        <a:pt x="6597" y="7477"/>
                      </a:cubicBezTo>
                      <a:cubicBezTo>
                        <a:pt x="5867" y="8024"/>
                        <a:pt x="5259" y="8724"/>
                        <a:pt x="4895" y="9544"/>
                      </a:cubicBezTo>
                      <a:cubicBezTo>
                        <a:pt x="5503" y="9657"/>
                        <a:pt x="6129" y="9720"/>
                        <a:pt x="6758" y="9720"/>
                      </a:cubicBezTo>
                      <a:cubicBezTo>
                        <a:pt x="6978" y="9720"/>
                        <a:pt x="7198" y="9712"/>
                        <a:pt x="7417" y="9696"/>
                      </a:cubicBezTo>
                      <a:cubicBezTo>
                        <a:pt x="8269" y="9635"/>
                        <a:pt x="9089" y="9271"/>
                        <a:pt x="9697" y="8663"/>
                      </a:cubicBezTo>
                      <a:cubicBezTo>
                        <a:pt x="10974" y="8663"/>
                        <a:pt x="12220" y="8389"/>
                        <a:pt x="13405" y="7903"/>
                      </a:cubicBezTo>
                      <a:cubicBezTo>
                        <a:pt x="14925" y="7295"/>
                        <a:pt x="16263" y="6322"/>
                        <a:pt x="17752" y="5562"/>
                      </a:cubicBezTo>
                      <a:cubicBezTo>
                        <a:pt x="17076" y="5219"/>
                        <a:pt x="16348" y="5053"/>
                        <a:pt x="15627" y="5053"/>
                      </a:cubicBezTo>
                      <a:cubicBezTo>
                        <a:pt x="14368" y="5053"/>
                        <a:pt x="13128" y="5558"/>
                        <a:pt x="12220" y="6505"/>
                      </a:cubicBezTo>
                      <a:cubicBezTo>
                        <a:pt x="12980" y="5927"/>
                        <a:pt x="13922" y="5593"/>
                        <a:pt x="14895" y="5593"/>
                      </a:cubicBezTo>
                      <a:cubicBezTo>
                        <a:pt x="14956" y="5593"/>
                        <a:pt x="15047" y="5593"/>
                        <a:pt x="15138" y="5654"/>
                      </a:cubicBezTo>
                      <a:cubicBezTo>
                        <a:pt x="15320" y="5806"/>
                        <a:pt x="15077" y="6110"/>
                        <a:pt x="14834" y="6231"/>
                      </a:cubicBezTo>
                      <a:lnTo>
                        <a:pt x="13132" y="7082"/>
                      </a:lnTo>
                      <a:cubicBezTo>
                        <a:pt x="12706" y="7295"/>
                        <a:pt x="12250" y="7477"/>
                        <a:pt x="11794" y="7599"/>
                      </a:cubicBezTo>
                      <a:cubicBezTo>
                        <a:pt x="11339" y="7660"/>
                        <a:pt x="10852" y="7690"/>
                        <a:pt x="10396" y="7721"/>
                      </a:cubicBezTo>
                      <a:cubicBezTo>
                        <a:pt x="9728" y="7751"/>
                        <a:pt x="9059" y="7933"/>
                        <a:pt x="8481" y="8237"/>
                      </a:cubicBezTo>
                      <a:cubicBezTo>
                        <a:pt x="8162" y="8408"/>
                        <a:pt x="7798" y="8608"/>
                        <a:pt x="7472" y="8608"/>
                      </a:cubicBezTo>
                      <a:cubicBezTo>
                        <a:pt x="7333" y="8608"/>
                        <a:pt x="7201" y="8571"/>
                        <a:pt x="7083" y="8480"/>
                      </a:cubicBezTo>
                      <a:cubicBezTo>
                        <a:pt x="8816" y="6839"/>
                        <a:pt x="10791" y="5471"/>
                        <a:pt x="12980" y="4407"/>
                      </a:cubicBezTo>
                      <a:cubicBezTo>
                        <a:pt x="13223" y="4316"/>
                        <a:pt x="13466" y="4164"/>
                        <a:pt x="13679" y="4012"/>
                      </a:cubicBezTo>
                      <a:cubicBezTo>
                        <a:pt x="13831" y="3860"/>
                        <a:pt x="13983" y="3708"/>
                        <a:pt x="14135" y="3556"/>
                      </a:cubicBezTo>
                      <a:cubicBezTo>
                        <a:pt x="14712" y="3100"/>
                        <a:pt x="15412" y="2736"/>
                        <a:pt x="16141" y="2553"/>
                      </a:cubicBezTo>
                      <a:cubicBezTo>
                        <a:pt x="17508" y="2116"/>
                        <a:pt x="18949" y="1654"/>
                        <a:pt x="20397" y="1654"/>
                      </a:cubicBezTo>
                      <a:cubicBezTo>
                        <a:pt x="20559" y="1654"/>
                        <a:pt x="20721" y="1660"/>
                        <a:pt x="20883" y="1672"/>
                      </a:cubicBezTo>
                      <a:cubicBezTo>
                        <a:pt x="21308" y="1702"/>
                        <a:pt x="21855" y="1915"/>
                        <a:pt x="21825" y="2340"/>
                      </a:cubicBezTo>
                      <a:cubicBezTo>
                        <a:pt x="21795" y="2492"/>
                        <a:pt x="21734" y="2644"/>
                        <a:pt x="21643" y="2766"/>
                      </a:cubicBezTo>
                      <a:cubicBezTo>
                        <a:pt x="19728" y="5532"/>
                        <a:pt x="16871" y="7569"/>
                        <a:pt x="13801" y="8967"/>
                      </a:cubicBezTo>
                      <a:cubicBezTo>
                        <a:pt x="10731" y="10365"/>
                        <a:pt x="7448" y="11186"/>
                        <a:pt x="4135" y="11915"/>
                      </a:cubicBezTo>
                      <a:cubicBezTo>
                        <a:pt x="4074" y="11945"/>
                        <a:pt x="4013" y="11961"/>
                        <a:pt x="3952" y="11961"/>
                      </a:cubicBezTo>
                      <a:cubicBezTo>
                        <a:pt x="3892" y="11961"/>
                        <a:pt x="3831" y="11945"/>
                        <a:pt x="3770" y="11915"/>
                      </a:cubicBezTo>
                      <a:cubicBezTo>
                        <a:pt x="3557" y="11824"/>
                        <a:pt x="3557" y="11520"/>
                        <a:pt x="3344" y="11398"/>
                      </a:cubicBezTo>
                      <a:cubicBezTo>
                        <a:pt x="3281" y="11356"/>
                        <a:pt x="3217" y="11343"/>
                        <a:pt x="3152" y="11343"/>
                      </a:cubicBezTo>
                      <a:cubicBezTo>
                        <a:pt x="3053" y="11343"/>
                        <a:pt x="2951" y="11373"/>
                        <a:pt x="2841" y="11373"/>
                      </a:cubicBezTo>
                      <a:cubicBezTo>
                        <a:pt x="2817" y="11373"/>
                        <a:pt x="2792" y="11372"/>
                        <a:pt x="2767" y="11368"/>
                      </a:cubicBezTo>
                      <a:cubicBezTo>
                        <a:pt x="2281" y="11368"/>
                        <a:pt x="1946" y="10790"/>
                        <a:pt x="2037" y="10335"/>
                      </a:cubicBezTo>
                      <a:cubicBezTo>
                        <a:pt x="2159" y="9848"/>
                        <a:pt x="2433" y="9423"/>
                        <a:pt x="2797" y="9119"/>
                      </a:cubicBezTo>
                      <a:cubicBezTo>
                        <a:pt x="6810" y="4924"/>
                        <a:pt x="11794" y="1793"/>
                        <a:pt x="17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8"/>
              <p:cNvGrpSpPr/>
              <p:nvPr/>
            </p:nvGrpSpPr>
            <p:grpSpPr>
              <a:xfrm rot="-3915993">
                <a:off x="1572031" y="-637886"/>
                <a:ext cx="1699217" cy="2145104"/>
                <a:chOff x="146217" y="2712579"/>
                <a:chExt cx="1552966" cy="1960401"/>
              </a:xfrm>
            </p:grpSpPr>
            <p:grpSp>
              <p:nvGrpSpPr>
                <p:cNvPr id="6475" name="Google Shape;6475;p18"/>
                <p:cNvGrpSpPr/>
                <p:nvPr/>
              </p:nvGrpSpPr>
              <p:grpSpPr>
                <a:xfrm>
                  <a:off x="146217" y="2712579"/>
                  <a:ext cx="1134008" cy="607901"/>
                  <a:chOff x="5206900" y="826150"/>
                  <a:chExt cx="599275" cy="321250"/>
                </a:xfrm>
              </p:grpSpPr>
              <p:sp>
                <p:nvSpPr>
                  <p:cNvPr id="6476" name="Google Shape;6476;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18"/>
                <p:cNvGrpSpPr/>
                <p:nvPr/>
              </p:nvGrpSpPr>
              <p:grpSpPr>
                <a:xfrm rot="-9256633">
                  <a:off x="489429" y="3110262"/>
                  <a:ext cx="1134020" cy="607908"/>
                  <a:chOff x="5206900" y="826150"/>
                  <a:chExt cx="599275" cy="321250"/>
                </a:xfrm>
              </p:grpSpPr>
              <p:sp>
                <p:nvSpPr>
                  <p:cNvPr id="6491" name="Google Shape;6491;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18"/>
                <p:cNvGrpSpPr/>
                <p:nvPr/>
              </p:nvGrpSpPr>
              <p:grpSpPr>
                <a:xfrm rot="7120513" flipH="1">
                  <a:off x="538618" y="3725726"/>
                  <a:ext cx="1133997" cy="607895"/>
                  <a:chOff x="5206900" y="826150"/>
                  <a:chExt cx="599275" cy="321250"/>
                </a:xfrm>
              </p:grpSpPr>
              <p:sp>
                <p:nvSpPr>
                  <p:cNvPr id="6506" name="Google Shape;6506;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20" name="Google Shape;6520;p1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1_1_1_1">
    <p:spTree>
      <p:nvGrpSpPr>
        <p:cNvPr id="1" name="Shape 6521"/>
        <p:cNvGrpSpPr/>
        <p:nvPr/>
      </p:nvGrpSpPr>
      <p:grpSpPr>
        <a:xfrm>
          <a:off x="0" y="0"/>
          <a:ext cx="0" cy="0"/>
          <a:chOff x="0" y="0"/>
          <a:chExt cx="0" cy="0"/>
        </a:xfrm>
      </p:grpSpPr>
      <p:grpSp>
        <p:nvGrpSpPr>
          <p:cNvPr id="6522" name="Google Shape;6522;p19"/>
          <p:cNvGrpSpPr/>
          <p:nvPr/>
        </p:nvGrpSpPr>
        <p:grpSpPr>
          <a:xfrm>
            <a:off x="176625" y="110350"/>
            <a:ext cx="8790774" cy="4922811"/>
            <a:chOff x="131600" y="118425"/>
            <a:chExt cx="8790774" cy="4922811"/>
          </a:xfrm>
        </p:grpSpPr>
        <p:sp>
          <p:nvSpPr>
            <p:cNvPr id="6523" name="Google Shape;6523;p19"/>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4" name="Google Shape;6524;p19"/>
            <p:cNvGrpSpPr/>
            <p:nvPr/>
          </p:nvGrpSpPr>
          <p:grpSpPr>
            <a:xfrm>
              <a:off x="131600" y="1884558"/>
              <a:ext cx="2122449" cy="3112715"/>
              <a:chOff x="131600" y="1884558"/>
              <a:chExt cx="2122449" cy="3112715"/>
            </a:xfrm>
          </p:grpSpPr>
          <p:sp>
            <p:nvSpPr>
              <p:cNvPr id="6525" name="Google Shape;6525;p19"/>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9"/>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9"/>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9"/>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9"/>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9"/>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9"/>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9"/>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9"/>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9"/>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9"/>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9"/>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9"/>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9"/>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9"/>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9"/>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9"/>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9"/>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9"/>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9"/>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9"/>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9"/>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9"/>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9"/>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9"/>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19"/>
            <p:cNvGrpSpPr/>
            <p:nvPr/>
          </p:nvGrpSpPr>
          <p:grpSpPr>
            <a:xfrm flipH="1">
              <a:off x="2342550" y="2567965"/>
              <a:ext cx="3964145" cy="1455821"/>
              <a:chOff x="3233388" y="140740"/>
              <a:chExt cx="3964145" cy="1455821"/>
            </a:xfrm>
          </p:grpSpPr>
          <p:sp>
            <p:nvSpPr>
              <p:cNvPr id="6551" name="Google Shape;6551;p1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9"/>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19"/>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9"/>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9"/>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9"/>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9"/>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9"/>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9"/>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9"/>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9"/>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9"/>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9"/>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9"/>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9"/>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9"/>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9"/>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9"/>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9"/>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9"/>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9"/>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9"/>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9"/>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9"/>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9"/>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9"/>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9"/>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9"/>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9"/>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9"/>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9"/>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9"/>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9"/>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9"/>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9"/>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9"/>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9"/>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9"/>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9"/>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9"/>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19"/>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9"/>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9"/>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9"/>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9"/>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9"/>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9"/>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9"/>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9"/>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9"/>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9"/>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9"/>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9"/>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9"/>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9"/>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9"/>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9"/>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9"/>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9"/>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9"/>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9"/>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9"/>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9"/>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9"/>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9"/>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9"/>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9"/>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9"/>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9"/>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9"/>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9"/>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9"/>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9"/>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9"/>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9"/>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9"/>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9"/>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9"/>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9"/>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9"/>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9"/>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9"/>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9"/>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9"/>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9"/>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9"/>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9"/>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9"/>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9"/>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9"/>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9"/>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9"/>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9"/>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9"/>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9"/>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9"/>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9"/>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9"/>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9"/>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9"/>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9"/>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9"/>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7" name="Google Shape;6677;p19"/>
            <p:cNvGrpSpPr/>
            <p:nvPr/>
          </p:nvGrpSpPr>
          <p:grpSpPr>
            <a:xfrm rot="5400000">
              <a:off x="6199788" y="1372590"/>
              <a:ext cx="3964145" cy="1455821"/>
              <a:chOff x="3233388" y="140740"/>
              <a:chExt cx="3964145" cy="1455821"/>
            </a:xfrm>
          </p:grpSpPr>
          <p:sp>
            <p:nvSpPr>
              <p:cNvPr id="6678" name="Google Shape;6678;p1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19"/>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9"/>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9"/>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9"/>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9"/>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19"/>
            <p:cNvGrpSpPr/>
            <p:nvPr/>
          </p:nvGrpSpPr>
          <p:grpSpPr>
            <a:xfrm>
              <a:off x="234224" y="118425"/>
              <a:ext cx="3532446" cy="1609151"/>
              <a:chOff x="140599" y="118425"/>
              <a:chExt cx="3532446" cy="1609151"/>
            </a:xfrm>
          </p:grpSpPr>
          <p:sp>
            <p:nvSpPr>
              <p:cNvPr id="6710" name="Google Shape;6710;p19"/>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9"/>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9"/>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9"/>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9"/>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9"/>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9"/>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9"/>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9"/>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9"/>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9"/>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9"/>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9"/>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9"/>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9"/>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9"/>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9"/>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9"/>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9"/>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9"/>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9"/>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9"/>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9"/>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9"/>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9"/>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9"/>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6" name="Google Shape;6736;p19"/>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19"/>
            <p:cNvGrpSpPr/>
            <p:nvPr/>
          </p:nvGrpSpPr>
          <p:grpSpPr>
            <a:xfrm>
              <a:off x="3327013" y="140740"/>
              <a:ext cx="3964145" cy="1455821"/>
              <a:chOff x="3233388" y="140740"/>
              <a:chExt cx="3964145" cy="1455821"/>
            </a:xfrm>
          </p:grpSpPr>
          <p:sp>
            <p:nvSpPr>
              <p:cNvPr id="6738" name="Google Shape;6738;p1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4" name="Google Shape;6764;p19"/>
          <p:cNvGrpSpPr/>
          <p:nvPr/>
        </p:nvGrpSpPr>
        <p:grpSpPr>
          <a:xfrm>
            <a:off x="-341440" y="-246683"/>
            <a:ext cx="1699100" cy="2145071"/>
            <a:chOff x="-341440" y="-246683"/>
            <a:chExt cx="1699100" cy="2145071"/>
          </a:xfrm>
        </p:grpSpPr>
        <p:grpSp>
          <p:nvGrpSpPr>
            <p:cNvPr id="6765" name="Google Shape;6765;p19"/>
            <p:cNvGrpSpPr/>
            <p:nvPr/>
          </p:nvGrpSpPr>
          <p:grpSpPr>
            <a:xfrm flipH="1">
              <a:off x="-341440" y="-246683"/>
              <a:ext cx="1699100" cy="2145071"/>
              <a:chOff x="146217" y="2712579"/>
              <a:chExt cx="1552966" cy="1960401"/>
            </a:xfrm>
          </p:grpSpPr>
          <p:grpSp>
            <p:nvGrpSpPr>
              <p:cNvPr id="6766" name="Google Shape;6766;p19"/>
              <p:cNvGrpSpPr/>
              <p:nvPr/>
            </p:nvGrpSpPr>
            <p:grpSpPr>
              <a:xfrm>
                <a:off x="146217" y="2712579"/>
                <a:ext cx="1134008" cy="607901"/>
                <a:chOff x="5206900" y="826150"/>
                <a:chExt cx="599275" cy="321250"/>
              </a:xfrm>
            </p:grpSpPr>
            <p:sp>
              <p:nvSpPr>
                <p:cNvPr id="6767" name="Google Shape;6767;p1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19"/>
              <p:cNvGrpSpPr/>
              <p:nvPr/>
            </p:nvGrpSpPr>
            <p:grpSpPr>
              <a:xfrm rot="-9256633">
                <a:off x="489429" y="3110262"/>
                <a:ext cx="1134020" cy="607908"/>
                <a:chOff x="5206900" y="826150"/>
                <a:chExt cx="599275" cy="321250"/>
              </a:xfrm>
            </p:grpSpPr>
            <p:sp>
              <p:nvSpPr>
                <p:cNvPr id="6782" name="Google Shape;6782;p1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19"/>
              <p:cNvGrpSpPr/>
              <p:nvPr/>
            </p:nvGrpSpPr>
            <p:grpSpPr>
              <a:xfrm rot="7120513" flipH="1">
                <a:off x="538618" y="3725726"/>
                <a:ext cx="1133997" cy="607895"/>
                <a:chOff x="5206900" y="826150"/>
                <a:chExt cx="599275" cy="321250"/>
              </a:xfrm>
            </p:grpSpPr>
            <p:sp>
              <p:nvSpPr>
                <p:cNvPr id="6797" name="Google Shape;6797;p1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1" name="Google Shape;6811;p19"/>
            <p:cNvGrpSpPr/>
            <p:nvPr/>
          </p:nvGrpSpPr>
          <p:grpSpPr>
            <a:xfrm>
              <a:off x="416339" y="426542"/>
              <a:ext cx="449618" cy="541112"/>
              <a:chOff x="4815275" y="840950"/>
              <a:chExt cx="432450" cy="520450"/>
            </a:xfrm>
          </p:grpSpPr>
          <p:sp>
            <p:nvSpPr>
              <p:cNvPr id="6812" name="Google Shape;6812;p19"/>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9"/>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9"/>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9"/>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9"/>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17" name="Google Shape;6817;p1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18" name="Google Shape;6818;p19"/>
          <p:cNvSpPr txBox="1">
            <a:spLocks noGrp="1"/>
          </p:cNvSpPr>
          <p:nvPr>
            <p:ph type="subTitle" idx="1"/>
          </p:nvPr>
        </p:nvSpPr>
        <p:spPr>
          <a:xfrm>
            <a:off x="866100" y="1731590"/>
            <a:ext cx="17493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6819" name="Google Shape;6819;p19"/>
          <p:cNvSpPr txBox="1">
            <a:spLocks noGrp="1"/>
          </p:cNvSpPr>
          <p:nvPr>
            <p:ph type="subTitle" idx="2"/>
          </p:nvPr>
        </p:nvSpPr>
        <p:spPr>
          <a:xfrm>
            <a:off x="865950" y="2108737"/>
            <a:ext cx="17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820" name="Google Shape;6820;p19"/>
          <p:cNvSpPr txBox="1">
            <a:spLocks noGrp="1"/>
          </p:cNvSpPr>
          <p:nvPr>
            <p:ph type="subTitle" idx="3"/>
          </p:nvPr>
        </p:nvSpPr>
        <p:spPr>
          <a:xfrm>
            <a:off x="865950" y="3579625"/>
            <a:ext cx="1749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6821" name="Google Shape;6821;p19"/>
          <p:cNvSpPr txBox="1">
            <a:spLocks noGrp="1"/>
          </p:cNvSpPr>
          <p:nvPr>
            <p:ph type="subTitle" idx="4"/>
          </p:nvPr>
        </p:nvSpPr>
        <p:spPr>
          <a:xfrm>
            <a:off x="865950" y="3956774"/>
            <a:ext cx="17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822" name="Google Shape;6822;p19"/>
          <p:cNvSpPr txBox="1">
            <a:spLocks noGrp="1"/>
          </p:cNvSpPr>
          <p:nvPr>
            <p:ph type="subTitle" idx="5"/>
          </p:nvPr>
        </p:nvSpPr>
        <p:spPr>
          <a:xfrm>
            <a:off x="3696253" y="1731599"/>
            <a:ext cx="17493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6823" name="Google Shape;6823;p19"/>
          <p:cNvSpPr txBox="1">
            <a:spLocks noGrp="1"/>
          </p:cNvSpPr>
          <p:nvPr>
            <p:ph type="subTitle" idx="6"/>
          </p:nvPr>
        </p:nvSpPr>
        <p:spPr>
          <a:xfrm>
            <a:off x="3696250" y="2108737"/>
            <a:ext cx="17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824" name="Google Shape;6824;p19"/>
          <p:cNvSpPr txBox="1">
            <a:spLocks noGrp="1"/>
          </p:cNvSpPr>
          <p:nvPr>
            <p:ph type="subTitle" idx="7"/>
          </p:nvPr>
        </p:nvSpPr>
        <p:spPr>
          <a:xfrm>
            <a:off x="3697815" y="3579625"/>
            <a:ext cx="17460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6825" name="Google Shape;6825;p19"/>
          <p:cNvSpPr txBox="1">
            <a:spLocks noGrp="1"/>
          </p:cNvSpPr>
          <p:nvPr>
            <p:ph type="subTitle" idx="8"/>
          </p:nvPr>
        </p:nvSpPr>
        <p:spPr>
          <a:xfrm>
            <a:off x="3696250" y="3956775"/>
            <a:ext cx="17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826" name="Google Shape;6826;p19"/>
          <p:cNvSpPr txBox="1">
            <a:spLocks noGrp="1"/>
          </p:cNvSpPr>
          <p:nvPr>
            <p:ph type="subTitle" idx="9"/>
          </p:nvPr>
        </p:nvSpPr>
        <p:spPr>
          <a:xfrm>
            <a:off x="6528700" y="1731357"/>
            <a:ext cx="1749300" cy="3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6827" name="Google Shape;6827;p19"/>
          <p:cNvSpPr txBox="1">
            <a:spLocks noGrp="1"/>
          </p:cNvSpPr>
          <p:nvPr>
            <p:ph type="subTitle" idx="13"/>
          </p:nvPr>
        </p:nvSpPr>
        <p:spPr>
          <a:xfrm>
            <a:off x="6528700" y="2108716"/>
            <a:ext cx="17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828" name="Google Shape;6828;p19"/>
          <p:cNvSpPr txBox="1">
            <a:spLocks noGrp="1"/>
          </p:cNvSpPr>
          <p:nvPr>
            <p:ph type="subTitle" idx="14"/>
          </p:nvPr>
        </p:nvSpPr>
        <p:spPr>
          <a:xfrm>
            <a:off x="6527288" y="3579442"/>
            <a:ext cx="17493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6829" name="Google Shape;6829;p19"/>
          <p:cNvSpPr txBox="1">
            <a:spLocks noGrp="1"/>
          </p:cNvSpPr>
          <p:nvPr>
            <p:ph type="subTitle" idx="15"/>
          </p:nvPr>
        </p:nvSpPr>
        <p:spPr>
          <a:xfrm>
            <a:off x="6528700" y="3956775"/>
            <a:ext cx="1749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2">
    <p:spTree>
      <p:nvGrpSpPr>
        <p:cNvPr id="1" name="Shape 6830"/>
        <p:cNvGrpSpPr/>
        <p:nvPr/>
      </p:nvGrpSpPr>
      <p:grpSpPr>
        <a:xfrm>
          <a:off x="0" y="0"/>
          <a:ext cx="0" cy="0"/>
          <a:chOff x="0" y="0"/>
          <a:chExt cx="0" cy="0"/>
        </a:xfrm>
      </p:grpSpPr>
      <p:grpSp>
        <p:nvGrpSpPr>
          <p:cNvPr id="6831" name="Google Shape;6831;p20"/>
          <p:cNvGrpSpPr/>
          <p:nvPr/>
        </p:nvGrpSpPr>
        <p:grpSpPr>
          <a:xfrm>
            <a:off x="176625" y="110350"/>
            <a:ext cx="8790774" cy="4922811"/>
            <a:chOff x="131600" y="118425"/>
            <a:chExt cx="8790774" cy="4922811"/>
          </a:xfrm>
        </p:grpSpPr>
        <p:sp>
          <p:nvSpPr>
            <p:cNvPr id="6832" name="Google Shape;6832;p20"/>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20"/>
            <p:cNvGrpSpPr/>
            <p:nvPr/>
          </p:nvGrpSpPr>
          <p:grpSpPr>
            <a:xfrm>
              <a:off x="131600" y="1884558"/>
              <a:ext cx="2122449" cy="3112715"/>
              <a:chOff x="131600" y="1884558"/>
              <a:chExt cx="2122449" cy="3112715"/>
            </a:xfrm>
          </p:grpSpPr>
          <p:sp>
            <p:nvSpPr>
              <p:cNvPr id="6834" name="Google Shape;6834;p20"/>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0"/>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20"/>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20"/>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0"/>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0"/>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0"/>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0"/>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0"/>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0"/>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0"/>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0"/>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0"/>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0"/>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0"/>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0"/>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0"/>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0"/>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0"/>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0"/>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0"/>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0"/>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0"/>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0"/>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0"/>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20"/>
            <p:cNvGrpSpPr/>
            <p:nvPr/>
          </p:nvGrpSpPr>
          <p:grpSpPr>
            <a:xfrm flipH="1">
              <a:off x="2342550" y="2567965"/>
              <a:ext cx="3964145" cy="1455821"/>
              <a:chOff x="3233388" y="140740"/>
              <a:chExt cx="3964145" cy="1455821"/>
            </a:xfrm>
          </p:grpSpPr>
          <p:sp>
            <p:nvSpPr>
              <p:cNvPr id="6860" name="Google Shape;6860;p2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0"/>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20"/>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0"/>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0"/>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0"/>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0"/>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0"/>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0"/>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0"/>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0"/>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0"/>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0"/>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0"/>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0"/>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0"/>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0"/>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0"/>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0"/>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0"/>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0"/>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0"/>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0"/>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0"/>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0"/>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0"/>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0"/>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0"/>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0"/>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0"/>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0"/>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0"/>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0"/>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0"/>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0"/>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0"/>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0"/>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0"/>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0"/>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0"/>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0"/>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0"/>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0"/>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0"/>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0"/>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0"/>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0"/>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0"/>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0"/>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0"/>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0"/>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0"/>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0"/>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0"/>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0"/>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0"/>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0"/>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0"/>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0"/>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0"/>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0"/>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0"/>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0"/>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0"/>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0"/>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0"/>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0"/>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0"/>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0"/>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0"/>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0"/>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0"/>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0"/>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0"/>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0"/>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0"/>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0"/>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0"/>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0"/>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0"/>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0"/>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0"/>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0"/>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0"/>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0"/>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0"/>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0"/>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0"/>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0"/>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0"/>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0"/>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0"/>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0"/>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0"/>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0"/>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0"/>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0"/>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0"/>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0"/>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0"/>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0"/>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0"/>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6" name="Google Shape;6986;p20"/>
            <p:cNvGrpSpPr/>
            <p:nvPr/>
          </p:nvGrpSpPr>
          <p:grpSpPr>
            <a:xfrm rot="5400000">
              <a:off x="6199788" y="1372590"/>
              <a:ext cx="3964145" cy="1455821"/>
              <a:chOff x="3233388" y="140740"/>
              <a:chExt cx="3964145" cy="1455821"/>
            </a:xfrm>
          </p:grpSpPr>
          <p:sp>
            <p:nvSpPr>
              <p:cNvPr id="6987" name="Google Shape;6987;p2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0"/>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20"/>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0"/>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0"/>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0"/>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0"/>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8" name="Google Shape;7018;p20"/>
            <p:cNvGrpSpPr/>
            <p:nvPr/>
          </p:nvGrpSpPr>
          <p:grpSpPr>
            <a:xfrm>
              <a:off x="234224" y="118425"/>
              <a:ext cx="3532446" cy="1609151"/>
              <a:chOff x="140599" y="118425"/>
              <a:chExt cx="3532446" cy="1609151"/>
            </a:xfrm>
          </p:grpSpPr>
          <p:sp>
            <p:nvSpPr>
              <p:cNvPr id="7019" name="Google Shape;7019;p20"/>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0"/>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0"/>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0"/>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0"/>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0"/>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0"/>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0"/>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0"/>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0"/>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0"/>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0"/>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0"/>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0"/>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0"/>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0"/>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0"/>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0"/>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0"/>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0"/>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0"/>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0"/>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0"/>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0"/>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0"/>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0"/>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5" name="Google Shape;7045;p20"/>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6" name="Google Shape;7046;p20"/>
            <p:cNvGrpSpPr/>
            <p:nvPr/>
          </p:nvGrpSpPr>
          <p:grpSpPr>
            <a:xfrm>
              <a:off x="3327013" y="140740"/>
              <a:ext cx="3964145" cy="1455821"/>
              <a:chOff x="3233388" y="140740"/>
              <a:chExt cx="3964145" cy="1455821"/>
            </a:xfrm>
          </p:grpSpPr>
          <p:sp>
            <p:nvSpPr>
              <p:cNvPr id="7047" name="Google Shape;7047;p2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0"/>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2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2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2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3" name="Google Shape;7073;p20"/>
          <p:cNvGrpSpPr/>
          <p:nvPr/>
        </p:nvGrpSpPr>
        <p:grpSpPr>
          <a:xfrm rot="-1995380" flipH="1">
            <a:off x="8515010" y="907012"/>
            <a:ext cx="1023116" cy="1784183"/>
            <a:chOff x="713225" y="2235300"/>
            <a:chExt cx="1509450" cy="2233905"/>
          </a:xfrm>
        </p:grpSpPr>
        <p:sp>
          <p:nvSpPr>
            <p:cNvPr id="7074" name="Google Shape;7074;p20"/>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0"/>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0"/>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0"/>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0"/>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0"/>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0"/>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0"/>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0"/>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0"/>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0"/>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0"/>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0"/>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0"/>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0"/>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0"/>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0"/>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0"/>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0"/>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0"/>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0"/>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0"/>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0"/>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0"/>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0"/>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0"/>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0"/>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0"/>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0"/>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0"/>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0"/>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0"/>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0"/>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0"/>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0"/>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0"/>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0"/>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0"/>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0"/>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0"/>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0"/>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0"/>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0"/>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0"/>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20"/>
          <p:cNvGrpSpPr/>
          <p:nvPr/>
        </p:nvGrpSpPr>
        <p:grpSpPr>
          <a:xfrm rot="-3016025" flipH="1">
            <a:off x="8090812" y="-636377"/>
            <a:ext cx="1127819" cy="1888658"/>
            <a:chOff x="713225" y="2235300"/>
            <a:chExt cx="1509450" cy="2233905"/>
          </a:xfrm>
        </p:grpSpPr>
        <p:sp>
          <p:nvSpPr>
            <p:cNvPr id="7119" name="Google Shape;7119;p20"/>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0"/>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0"/>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0"/>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0"/>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0"/>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0"/>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0"/>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0"/>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0"/>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0"/>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0"/>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0"/>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20"/>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0"/>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0"/>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0"/>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0"/>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0"/>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0"/>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0"/>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0"/>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0"/>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0"/>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0"/>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0"/>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0"/>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0"/>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0"/>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0"/>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0"/>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0"/>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0"/>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0"/>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0"/>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0"/>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0"/>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0"/>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0"/>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0"/>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0"/>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0"/>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0"/>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0"/>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20"/>
          <p:cNvGrpSpPr/>
          <p:nvPr/>
        </p:nvGrpSpPr>
        <p:grpSpPr>
          <a:xfrm rot="7628130" flipH="1">
            <a:off x="7533234" y="-442205"/>
            <a:ext cx="989878" cy="1767342"/>
            <a:chOff x="713225" y="2235300"/>
            <a:chExt cx="1509450" cy="2233905"/>
          </a:xfrm>
        </p:grpSpPr>
        <p:sp>
          <p:nvSpPr>
            <p:cNvPr id="7164" name="Google Shape;7164;p20"/>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0"/>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0"/>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0"/>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0"/>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0"/>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0"/>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0"/>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0"/>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0"/>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0"/>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0"/>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0"/>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0"/>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0"/>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0"/>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0"/>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0"/>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0"/>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0"/>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0"/>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0"/>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0"/>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0"/>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0"/>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0"/>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0"/>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0"/>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0"/>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0"/>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0"/>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0"/>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0"/>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0"/>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0"/>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0"/>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0"/>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0"/>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0"/>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0"/>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0"/>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0"/>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0"/>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0"/>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8" name="Google Shape;7208;p20"/>
          <p:cNvSpPr/>
          <p:nvPr/>
        </p:nvSpPr>
        <p:spPr>
          <a:xfrm flipH="1">
            <a:off x="8099025" y="259653"/>
            <a:ext cx="312279" cy="312901"/>
          </a:xfrm>
          <a:custGeom>
            <a:avLst/>
            <a:gdLst/>
            <a:ahLst/>
            <a:cxnLst/>
            <a:rect l="l" t="t" r="r" b="b"/>
            <a:pathLst>
              <a:path w="18056" h="18092" extrusionOk="0">
                <a:moveTo>
                  <a:pt x="6695" y="1472"/>
                </a:moveTo>
                <a:cubicBezTo>
                  <a:pt x="6713" y="1486"/>
                  <a:pt x="6734" y="1495"/>
                  <a:pt x="6757" y="1495"/>
                </a:cubicBezTo>
                <a:cubicBezTo>
                  <a:pt x="6764" y="1495"/>
                  <a:pt x="6771" y="1494"/>
                  <a:pt x="6778" y="1492"/>
                </a:cubicBezTo>
                <a:cubicBezTo>
                  <a:pt x="6751" y="1486"/>
                  <a:pt x="6723" y="1479"/>
                  <a:pt x="6695" y="1472"/>
                </a:cubicBezTo>
                <a:close/>
                <a:moveTo>
                  <a:pt x="13763" y="3827"/>
                </a:moveTo>
                <a:lnTo>
                  <a:pt x="13763" y="3827"/>
                </a:lnTo>
                <a:cubicBezTo>
                  <a:pt x="14709" y="4623"/>
                  <a:pt x="15616" y="5469"/>
                  <a:pt x="16535" y="6265"/>
                </a:cubicBezTo>
                <a:lnTo>
                  <a:pt x="14104" y="4106"/>
                </a:lnTo>
                <a:cubicBezTo>
                  <a:pt x="14006" y="3995"/>
                  <a:pt x="13890" y="3903"/>
                  <a:pt x="13763" y="3827"/>
                </a:cubicBezTo>
                <a:close/>
                <a:moveTo>
                  <a:pt x="3092" y="0"/>
                </a:moveTo>
                <a:cubicBezTo>
                  <a:pt x="2894" y="0"/>
                  <a:pt x="2699" y="26"/>
                  <a:pt x="2493" y="64"/>
                </a:cubicBezTo>
                <a:cubicBezTo>
                  <a:pt x="2067" y="185"/>
                  <a:pt x="1702" y="459"/>
                  <a:pt x="1429" y="824"/>
                </a:cubicBezTo>
                <a:cubicBezTo>
                  <a:pt x="547" y="1918"/>
                  <a:pt x="274" y="3377"/>
                  <a:pt x="760" y="4714"/>
                </a:cubicBezTo>
                <a:cubicBezTo>
                  <a:pt x="882" y="4988"/>
                  <a:pt x="942" y="5261"/>
                  <a:pt x="882" y="5565"/>
                </a:cubicBezTo>
                <a:cubicBezTo>
                  <a:pt x="790" y="5778"/>
                  <a:pt x="638" y="5961"/>
                  <a:pt x="486" y="6113"/>
                </a:cubicBezTo>
                <a:cubicBezTo>
                  <a:pt x="0" y="6751"/>
                  <a:pt x="334" y="7663"/>
                  <a:pt x="730" y="8392"/>
                </a:cubicBezTo>
                <a:cubicBezTo>
                  <a:pt x="1672" y="10064"/>
                  <a:pt x="2888" y="11614"/>
                  <a:pt x="4316" y="12921"/>
                </a:cubicBezTo>
                <a:cubicBezTo>
                  <a:pt x="5684" y="14076"/>
                  <a:pt x="7113" y="15170"/>
                  <a:pt x="8663" y="16113"/>
                </a:cubicBezTo>
                <a:cubicBezTo>
                  <a:pt x="9392" y="16660"/>
                  <a:pt x="10183" y="17116"/>
                  <a:pt x="11034" y="17511"/>
                </a:cubicBezTo>
                <a:cubicBezTo>
                  <a:pt x="11917" y="17881"/>
                  <a:pt x="12853" y="18091"/>
                  <a:pt x="13818" y="18091"/>
                </a:cubicBezTo>
                <a:cubicBezTo>
                  <a:pt x="13882" y="18091"/>
                  <a:pt x="13947" y="18090"/>
                  <a:pt x="14013" y="18088"/>
                </a:cubicBezTo>
                <a:cubicBezTo>
                  <a:pt x="15259" y="18088"/>
                  <a:pt x="16596" y="17724"/>
                  <a:pt x="17326" y="16721"/>
                </a:cubicBezTo>
                <a:cubicBezTo>
                  <a:pt x="17842" y="15930"/>
                  <a:pt x="18055" y="14958"/>
                  <a:pt x="17873" y="14015"/>
                </a:cubicBezTo>
                <a:cubicBezTo>
                  <a:pt x="17690" y="13104"/>
                  <a:pt x="17386" y="12192"/>
                  <a:pt x="16931" y="11371"/>
                </a:cubicBezTo>
                <a:cubicBezTo>
                  <a:pt x="15715" y="8848"/>
                  <a:pt x="14225" y="6265"/>
                  <a:pt x="11824" y="4836"/>
                </a:cubicBezTo>
                <a:cubicBezTo>
                  <a:pt x="11034" y="4380"/>
                  <a:pt x="10213" y="4015"/>
                  <a:pt x="9362" y="3772"/>
                </a:cubicBezTo>
                <a:cubicBezTo>
                  <a:pt x="8799" y="3591"/>
                  <a:pt x="8183" y="3442"/>
                  <a:pt x="7589" y="3442"/>
                </a:cubicBezTo>
                <a:cubicBezTo>
                  <a:pt x="7189" y="3442"/>
                  <a:pt x="6799" y="3509"/>
                  <a:pt x="6444" y="3681"/>
                </a:cubicBezTo>
                <a:cubicBezTo>
                  <a:pt x="5228" y="4258"/>
                  <a:pt x="4803" y="5900"/>
                  <a:pt x="5167" y="7207"/>
                </a:cubicBezTo>
                <a:cubicBezTo>
                  <a:pt x="5563" y="8483"/>
                  <a:pt x="6505" y="9547"/>
                  <a:pt x="7447" y="10489"/>
                </a:cubicBezTo>
                <a:cubicBezTo>
                  <a:pt x="8055" y="11097"/>
                  <a:pt x="8693" y="11645"/>
                  <a:pt x="9392" y="12161"/>
                </a:cubicBezTo>
                <a:cubicBezTo>
                  <a:pt x="9879" y="12556"/>
                  <a:pt x="10456" y="12800"/>
                  <a:pt x="11095" y="12921"/>
                </a:cubicBezTo>
                <a:cubicBezTo>
                  <a:pt x="11207" y="12944"/>
                  <a:pt x="11320" y="12955"/>
                  <a:pt x="11434" y="12955"/>
                </a:cubicBezTo>
                <a:cubicBezTo>
                  <a:pt x="11932" y="12955"/>
                  <a:pt x="12425" y="12740"/>
                  <a:pt x="12797" y="12344"/>
                </a:cubicBezTo>
                <a:cubicBezTo>
                  <a:pt x="13192" y="11797"/>
                  <a:pt x="13253" y="11067"/>
                  <a:pt x="12979" y="10459"/>
                </a:cubicBezTo>
                <a:cubicBezTo>
                  <a:pt x="12706" y="9851"/>
                  <a:pt x="12250" y="9334"/>
                  <a:pt x="11672" y="8970"/>
                </a:cubicBezTo>
                <a:cubicBezTo>
                  <a:pt x="11464" y="8824"/>
                  <a:pt x="11213" y="8692"/>
                  <a:pt x="10978" y="8692"/>
                </a:cubicBezTo>
                <a:cubicBezTo>
                  <a:pt x="10870" y="8692"/>
                  <a:pt x="10765" y="8720"/>
                  <a:pt x="10669" y="8787"/>
                </a:cubicBezTo>
                <a:cubicBezTo>
                  <a:pt x="11050" y="8289"/>
                  <a:pt x="10526" y="7508"/>
                  <a:pt x="9916" y="7508"/>
                </a:cubicBezTo>
                <a:cubicBezTo>
                  <a:pt x="9893" y="7508"/>
                  <a:pt x="9871" y="7509"/>
                  <a:pt x="9848" y="7511"/>
                </a:cubicBezTo>
                <a:cubicBezTo>
                  <a:pt x="9210" y="7632"/>
                  <a:pt x="8784" y="8210"/>
                  <a:pt x="8845" y="8879"/>
                </a:cubicBezTo>
                <a:cubicBezTo>
                  <a:pt x="8936" y="9517"/>
                  <a:pt x="9301" y="10064"/>
                  <a:pt x="9848" y="10398"/>
                </a:cubicBezTo>
                <a:cubicBezTo>
                  <a:pt x="10046" y="10550"/>
                  <a:pt x="10327" y="10649"/>
                  <a:pt x="10574" y="10649"/>
                </a:cubicBezTo>
                <a:cubicBezTo>
                  <a:pt x="10821" y="10649"/>
                  <a:pt x="11034" y="10550"/>
                  <a:pt x="11095" y="10307"/>
                </a:cubicBezTo>
                <a:cubicBezTo>
                  <a:pt x="11216" y="9973"/>
                  <a:pt x="10882" y="9669"/>
                  <a:pt x="10578" y="9456"/>
                </a:cubicBezTo>
                <a:cubicBezTo>
                  <a:pt x="10766" y="9369"/>
                  <a:pt x="10961" y="9329"/>
                  <a:pt x="11152" y="9329"/>
                </a:cubicBezTo>
                <a:cubicBezTo>
                  <a:pt x="11762" y="9329"/>
                  <a:pt x="12331" y="9743"/>
                  <a:pt x="12493" y="10368"/>
                </a:cubicBezTo>
                <a:cubicBezTo>
                  <a:pt x="12706" y="11219"/>
                  <a:pt x="12128" y="12040"/>
                  <a:pt x="11247" y="12100"/>
                </a:cubicBezTo>
                <a:cubicBezTo>
                  <a:pt x="11209" y="12103"/>
                  <a:pt x="11172" y="12105"/>
                  <a:pt x="11136" y="12105"/>
                </a:cubicBezTo>
                <a:cubicBezTo>
                  <a:pt x="10422" y="12105"/>
                  <a:pt x="9791" y="11557"/>
                  <a:pt x="9271" y="11037"/>
                </a:cubicBezTo>
                <a:cubicBezTo>
                  <a:pt x="8268" y="10125"/>
                  <a:pt x="7356" y="9122"/>
                  <a:pt x="6535" y="8027"/>
                </a:cubicBezTo>
                <a:cubicBezTo>
                  <a:pt x="6201" y="7632"/>
                  <a:pt x="5988" y="7116"/>
                  <a:pt x="5958" y="6568"/>
                </a:cubicBezTo>
                <a:cubicBezTo>
                  <a:pt x="5958" y="5657"/>
                  <a:pt x="6839" y="4897"/>
                  <a:pt x="7751" y="4745"/>
                </a:cubicBezTo>
                <a:cubicBezTo>
                  <a:pt x="7880" y="4728"/>
                  <a:pt x="8009" y="4719"/>
                  <a:pt x="8137" y="4719"/>
                </a:cubicBezTo>
                <a:cubicBezTo>
                  <a:pt x="8919" y="4719"/>
                  <a:pt x="9691" y="5018"/>
                  <a:pt x="10395" y="5383"/>
                </a:cubicBezTo>
                <a:cubicBezTo>
                  <a:pt x="13982" y="7328"/>
                  <a:pt x="16383" y="10885"/>
                  <a:pt x="16809" y="14958"/>
                </a:cubicBezTo>
                <a:cubicBezTo>
                  <a:pt x="16870" y="15262"/>
                  <a:pt x="16809" y="15626"/>
                  <a:pt x="16596" y="15900"/>
                </a:cubicBezTo>
                <a:cubicBezTo>
                  <a:pt x="16231" y="16295"/>
                  <a:pt x="15563" y="16082"/>
                  <a:pt x="15046" y="16295"/>
                </a:cubicBezTo>
                <a:cubicBezTo>
                  <a:pt x="14833" y="16417"/>
                  <a:pt x="14681" y="16599"/>
                  <a:pt x="14438" y="16721"/>
                </a:cubicBezTo>
                <a:cubicBezTo>
                  <a:pt x="14238" y="16838"/>
                  <a:pt x="14010" y="16883"/>
                  <a:pt x="13773" y="16883"/>
                </a:cubicBezTo>
                <a:cubicBezTo>
                  <a:pt x="13398" y="16883"/>
                  <a:pt x="12998" y="16771"/>
                  <a:pt x="12645" y="16660"/>
                </a:cubicBezTo>
                <a:cubicBezTo>
                  <a:pt x="8207" y="15110"/>
                  <a:pt x="3982" y="12404"/>
                  <a:pt x="1702" y="8301"/>
                </a:cubicBezTo>
                <a:cubicBezTo>
                  <a:pt x="2341" y="7632"/>
                  <a:pt x="2432" y="6629"/>
                  <a:pt x="1915" y="5869"/>
                </a:cubicBezTo>
                <a:cubicBezTo>
                  <a:pt x="2249" y="5413"/>
                  <a:pt x="1885" y="4775"/>
                  <a:pt x="1763" y="4228"/>
                </a:cubicBezTo>
                <a:cubicBezTo>
                  <a:pt x="1520" y="3103"/>
                  <a:pt x="2371" y="1979"/>
                  <a:pt x="3404" y="1523"/>
                </a:cubicBezTo>
                <a:cubicBezTo>
                  <a:pt x="3902" y="1324"/>
                  <a:pt x="4433" y="1244"/>
                  <a:pt x="4970" y="1244"/>
                </a:cubicBezTo>
                <a:cubicBezTo>
                  <a:pt x="5551" y="1244"/>
                  <a:pt x="6138" y="1337"/>
                  <a:pt x="6695" y="1472"/>
                </a:cubicBezTo>
                <a:lnTo>
                  <a:pt x="6695" y="1472"/>
                </a:lnTo>
                <a:cubicBezTo>
                  <a:pt x="6610" y="1404"/>
                  <a:pt x="6598" y="1200"/>
                  <a:pt x="6718" y="1128"/>
                </a:cubicBezTo>
                <a:cubicBezTo>
                  <a:pt x="6794" y="1097"/>
                  <a:pt x="6877" y="1082"/>
                  <a:pt x="6961" y="1082"/>
                </a:cubicBezTo>
                <a:cubicBezTo>
                  <a:pt x="7044" y="1082"/>
                  <a:pt x="7128" y="1097"/>
                  <a:pt x="7204" y="1128"/>
                </a:cubicBezTo>
                <a:cubicBezTo>
                  <a:pt x="9180" y="1796"/>
                  <a:pt x="11003" y="2830"/>
                  <a:pt x="12614" y="4167"/>
                </a:cubicBezTo>
                <a:cubicBezTo>
                  <a:pt x="12557" y="3852"/>
                  <a:pt x="12905" y="3618"/>
                  <a:pt x="13226" y="3618"/>
                </a:cubicBezTo>
                <a:cubicBezTo>
                  <a:pt x="13245" y="3618"/>
                  <a:pt x="13264" y="3618"/>
                  <a:pt x="13283" y="3620"/>
                </a:cubicBezTo>
                <a:cubicBezTo>
                  <a:pt x="13448" y="3670"/>
                  <a:pt x="13612" y="3737"/>
                  <a:pt x="13763" y="3827"/>
                </a:cubicBezTo>
                <a:lnTo>
                  <a:pt x="13763" y="3827"/>
                </a:lnTo>
                <a:cubicBezTo>
                  <a:pt x="12143" y="2465"/>
                  <a:pt x="10408" y="1247"/>
                  <a:pt x="8298" y="672"/>
                </a:cubicBezTo>
                <a:cubicBezTo>
                  <a:pt x="6718" y="307"/>
                  <a:pt x="5076" y="64"/>
                  <a:pt x="3465" y="33"/>
                </a:cubicBezTo>
                <a:cubicBezTo>
                  <a:pt x="3337" y="10"/>
                  <a:pt x="3214" y="0"/>
                  <a:pt x="3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2_1_1">
    <p:spTree>
      <p:nvGrpSpPr>
        <p:cNvPr id="1" name="Shape 7803"/>
        <p:cNvGrpSpPr/>
        <p:nvPr/>
      </p:nvGrpSpPr>
      <p:grpSpPr>
        <a:xfrm>
          <a:off x="0" y="0"/>
          <a:ext cx="0" cy="0"/>
          <a:chOff x="0" y="0"/>
          <a:chExt cx="0" cy="0"/>
        </a:xfrm>
      </p:grpSpPr>
      <p:grpSp>
        <p:nvGrpSpPr>
          <p:cNvPr id="7804" name="Google Shape;7804;p22"/>
          <p:cNvGrpSpPr/>
          <p:nvPr/>
        </p:nvGrpSpPr>
        <p:grpSpPr>
          <a:xfrm>
            <a:off x="176625" y="110350"/>
            <a:ext cx="8790774" cy="4922811"/>
            <a:chOff x="131600" y="118425"/>
            <a:chExt cx="8790774" cy="4922811"/>
          </a:xfrm>
        </p:grpSpPr>
        <p:sp>
          <p:nvSpPr>
            <p:cNvPr id="7805" name="Google Shape;7805;p22"/>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22"/>
            <p:cNvGrpSpPr/>
            <p:nvPr/>
          </p:nvGrpSpPr>
          <p:grpSpPr>
            <a:xfrm>
              <a:off x="131600" y="1884558"/>
              <a:ext cx="2122449" cy="3112715"/>
              <a:chOff x="131600" y="1884558"/>
              <a:chExt cx="2122449" cy="3112715"/>
            </a:xfrm>
          </p:grpSpPr>
          <p:sp>
            <p:nvSpPr>
              <p:cNvPr id="7807" name="Google Shape;7807;p22"/>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22"/>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22"/>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22"/>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22"/>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22"/>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22"/>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2"/>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22"/>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22"/>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2"/>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2"/>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2"/>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2"/>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2"/>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2"/>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2"/>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2"/>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2"/>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22"/>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2"/>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22"/>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22"/>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22"/>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22"/>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22"/>
            <p:cNvGrpSpPr/>
            <p:nvPr/>
          </p:nvGrpSpPr>
          <p:grpSpPr>
            <a:xfrm flipH="1">
              <a:off x="2342550" y="2567965"/>
              <a:ext cx="3964145" cy="1455821"/>
              <a:chOff x="3233388" y="140740"/>
              <a:chExt cx="3964145" cy="1455821"/>
            </a:xfrm>
          </p:grpSpPr>
          <p:sp>
            <p:nvSpPr>
              <p:cNvPr id="7833" name="Google Shape;7833;p2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2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2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2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2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2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2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2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2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2"/>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2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2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2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22"/>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2"/>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2"/>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2"/>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2"/>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2"/>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2"/>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2"/>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2"/>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2"/>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2"/>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2"/>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22"/>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2"/>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2"/>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2"/>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2"/>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2"/>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2"/>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2"/>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2"/>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2"/>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2"/>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2"/>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2"/>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2"/>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2"/>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2"/>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2"/>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2"/>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2"/>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2"/>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2"/>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2"/>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2"/>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2"/>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2"/>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2"/>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2"/>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2"/>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2"/>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2"/>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2"/>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2"/>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2"/>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22"/>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2"/>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2"/>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2"/>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2"/>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2"/>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2"/>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2"/>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2"/>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2"/>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2"/>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2"/>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2"/>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2"/>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2"/>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2"/>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2"/>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2"/>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2"/>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2"/>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2"/>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2"/>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2"/>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2"/>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2"/>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2"/>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2"/>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2"/>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2"/>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2"/>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2"/>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2"/>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2"/>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2"/>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2"/>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2"/>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2"/>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2"/>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2"/>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2"/>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2"/>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2"/>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2"/>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22"/>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2"/>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22"/>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22"/>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2"/>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2"/>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2"/>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2"/>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2"/>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2"/>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2"/>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2"/>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9" name="Google Shape;7959;p22"/>
            <p:cNvGrpSpPr/>
            <p:nvPr/>
          </p:nvGrpSpPr>
          <p:grpSpPr>
            <a:xfrm rot="5400000">
              <a:off x="6199788" y="1372590"/>
              <a:ext cx="3964145" cy="1455821"/>
              <a:chOff x="3233388" y="140740"/>
              <a:chExt cx="3964145" cy="1455821"/>
            </a:xfrm>
          </p:grpSpPr>
          <p:sp>
            <p:nvSpPr>
              <p:cNvPr id="7960" name="Google Shape;7960;p2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22"/>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2"/>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2"/>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2"/>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2"/>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1" name="Google Shape;7991;p22"/>
            <p:cNvGrpSpPr/>
            <p:nvPr/>
          </p:nvGrpSpPr>
          <p:grpSpPr>
            <a:xfrm>
              <a:off x="234224" y="118425"/>
              <a:ext cx="3532446" cy="1609151"/>
              <a:chOff x="140599" y="118425"/>
              <a:chExt cx="3532446" cy="1609151"/>
            </a:xfrm>
          </p:grpSpPr>
          <p:sp>
            <p:nvSpPr>
              <p:cNvPr id="7992" name="Google Shape;7992;p22"/>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2"/>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2"/>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2"/>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2"/>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2"/>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2"/>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2"/>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2"/>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2"/>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2"/>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2"/>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2"/>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2"/>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2"/>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2"/>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2"/>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2"/>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22"/>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2"/>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2"/>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2"/>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2"/>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2"/>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2"/>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2"/>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8" name="Google Shape;8018;p22"/>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9" name="Google Shape;8019;p22"/>
            <p:cNvGrpSpPr/>
            <p:nvPr/>
          </p:nvGrpSpPr>
          <p:grpSpPr>
            <a:xfrm>
              <a:off x="3327013" y="140740"/>
              <a:ext cx="3964145" cy="1455821"/>
              <a:chOff x="3233388" y="140740"/>
              <a:chExt cx="3964145" cy="1455821"/>
            </a:xfrm>
          </p:grpSpPr>
          <p:sp>
            <p:nvSpPr>
              <p:cNvPr id="8020" name="Google Shape;8020;p2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6" name="Google Shape;8046;p22"/>
          <p:cNvGrpSpPr/>
          <p:nvPr/>
        </p:nvGrpSpPr>
        <p:grpSpPr>
          <a:xfrm>
            <a:off x="-589390" y="-1317133"/>
            <a:ext cx="10550607" cy="6694833"/>
            <a:chOff x="-589390" y="-1317133"/>
            <a:chExt cx="10550607" cy="6694833"/>
          </a:xfrm>
        </p:grpSpPr>
        <p:grpSp>
          <p:nvGrpSpPr>
            <p:cNvPr id="8047" name="Google Shape;8047;p22"/>
            <p:cNvGrpSpPr/>
            <p:nvPr/>
          </p:nvGrpSpPr>
          <p:grpSpPr>
            <a:xfrm>
              <a:off x="7306176" y="-1317133"/>
              <a:ext cx="2655040" cy="3328274"/>
              <a:chOff x="7306176" y="-1317133"/>
              <a:chExt cx="2655040" cy="3328274"/>
            </a:xfrm>
          </p:grpSpPr>
          <p:grpSp>
            <p:nvGrpSpPr>
              <p:cNvPr id="8048" name="Google Shape;8048;p22"/>
              <p:cNvGrpSpPr/>
              <p:nvPr/>
            </p:nvGrpSpPr>
            <p:grpSpPr>
              <a:xfrm rot="10800000">
                <a:off x="8450164" y="407156"/>
                <a:ext cx="1511053" cy="1603986"/>
                <a:chOff x="7805848" y="0"/>
                <a:chExt cx="1338162" cy="1420462"/>
              </a:xfrm>
            </p:grpSpPr>
            <p:grpSp>
              <p:nvGrpSpPr>
                <p:cNvPr id="8049" name="Google Shape;8049;p22"/>
                <p:cNvGrpSpPr/>
                <p:nvPr/>
              </p:nvGrpSpPr>
              <p:grpSpPr>
                <a:xfrm>
                  <a:off x="8368560" y="0"/>
                  <a:ext cx="775450" cy="710225"/>
                  <a:chOff x="2092310" y="847750"/>
                  <a:chExt cx="775450" cy="710225"/>
                </a:xfrm>
              </p:grpSpPr>
              <p:sp>
                <p:nvSpPr>
                  <p:cNvPr id="8050" name="Google Shape;8050;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22"/>
                <p:cNvGrpSpPr/>
                <p:nvPr/>
              </p:nvGrpSpPr>
              <p:grpSpPr>
                <a:xfrm rot="-5400000">
                  <a:off x="7773235" y="184387"/>
                  <a:ext cx="775450" cy="710225"/>
                  <a:chOff x="2092310" y="847750"/>
                  <a:chExt cx="775450" cy="710225"/>
                </a:xfrm>
              </p:grpSpPr>
              <p:sp>
                <p:nvSpPr>
                  <p:cNvPr id="8066" name="Google Shape;8066;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22"/>
                <p:cNvGrpSpPr/>
                <p:nvPr/>
              </p:nvGrpSpPr>
              <p:grpSpPr>
                <a:xfrm rot="10800000" flipH="1">
                  <a:off x="8257960" y="710237"/>
                  <a:ext cx="775450" cy="710225"/>
                  <a:chOff x="2092310" y="847750"/>
                  <a:chExt cx="775450" cy="710225"/>
                </a:xfrm>
              </p:grpSpPr>
              <p:sp>
                <p:nvSpPr>
                  <p:cNvPr id="8082" name="Google Shape;8082;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7" name="Google Shape;8097;p22"/>
              <p:cNvGrpSpPr/>
              <p:nvPr/>
            </p:nvGrpSpPr>
            <p:grpSpPr>
              <a:xfrm rot="9604665">
                <a:off x="7620658" y="-1091792"/>
                <a:ext cx="1699059" cy="2145125"/>
                <a:chOff x="146217" y="2712579"/>
                <a:chExt cx="1552966" cy="1960401"/>
              </a:xfrm>
            </p:grpSpPr>
            <p:grpSp>
              <p:nvGrpSpPr>
                <p:cNvPr id="8098" name="Google Shape;8098;p22"/>
                <p:cNvGrpSpPr/>
                <p:nvPr/>
              </p:nvGrpSpPr>
              <p:grpSpPr>
                <a:xfrm>
                  <a:off x="146217" y="2712579"/>
                  <a:ext cx="1134008" cy="607901"/>
                  <a:chOff x="5206900" y="826150"/>
                  <a:chExt cx="599275" cy="321250"/>
                </a:xfrm>
              </p:grpSpPr>
              <p:sp>
                <p:nvSpPr>
                  <p:cNvPr id="8099" name="Google Shape;8099;p2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22"/>
                <p:cNvGrpSpPr/>
                <p:nvPr/>
              </p:nvGrpSpPr>
              <p:grpSpPr>
                <a:xfrm rot="-9256633">
                  <a:off x="489429" y="3110262"/>
                  <a:ext cx="1134020" cy="607908"/>
                  <a:chOff x="5206900" y="826150"/>
                  <a:chExt cx="599275" cy="321250"/>
                </a:xfrm>
              </p:grpSpPr>
              <p:sp>
                <p:nvSpPr>
                  <p:cNvPr id="8114" name="Google Shape;8114;p2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22"/>
                <p:cNvGrpSpPr/>
                <p:nvPr/>
              </p:nvGrpSpPr>
              <p:grpSpPr>
                <a:xfrm rot="7120513" flipH="1">
                  <a:off x="538618" y="3725726"/>
                  <a:ext cx="1133997" cy="607895"/>
                  <a:chOff x="5206900" y="826150"/>
                  <a:chExt cx="599275" cy="321250"/>
                </a:xfrm>
              </p:grpSpPr>
              <p:sp>
                <p:nvSpPr>
                  <p:cNvPr id="8129" name="Google Shape;8129;p2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2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2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2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43" name="Google Shape;8143;p22"/>
            <p:cNvGrpSpPr/>
            <p:nvPr/>
          </p:nvGrpSpPr>
          <p:grpSpPr>
            <a:xfrm>
              <a:off x="-589390" y="2546885"/>
              <a:ext cx="2906011" cy="2830815"/>
              <a:chOff x="-362790" y="2705485"/>
              <a:chExt cx="2906011" cy="2830815"/>
            </a:xfrm>
          </p:grpSpPr>
          <p:grpSp>
            <p:nvGrpSpPr>
              <p:cNvPr id="8144" name="Google Shape;8144;p22"/>
              <p:cNvGrpSpPr/>
              <p:nvPr/>
            </p:nvGrpSpPr>
            <p:grpSpPr>
              <a:xfrm rot="10800000" flipH="1">
                <a:off x="-362790" y="3802006"/>
                <a:ext cx="1511053" cy="1603986"/>
                <a:chOff x="7805848" y="0"/>
                <a:chExt cx="1338162" cy="1420462"/>
              </a:xfrm>
            </p:grpSpPr>
            <p:grpSp>
              <p:nvGrpSpPr>
                <p:cNvPr id="8145" name="Google Shape;8145;p22"/>
                <p:cNvGrpSpPr/>
                <p:nvPr/>
              </p:nvGrpSpPr>
              <p:grpSpPr>
                <a:xfrm>
                  <a:off x="8368560" y="0"/>
                  <a:ext cx="775450" cy="710225"/>
                  <a:chOff x="2092310" y="847750"/>
                  <a:chExt cx="775450" cy="710225"/>
                </a:xfrm>
              </p:grpSpPr>
              <p:sp>
                <p:nvSpPr>
                  <p:cNvPr id="8146" name="Google Shape;8146;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22"/>
                <p:cNvGrpSpPr/>
                <p:nvPr/>
              </p:nvGrpSpPr>
              <p:grpSpPr>
                <a:xfrm rot="-5400000">
                  <a:off x="7773235" y="184387"/>
                  <a:ext cx="775450" cy="710225"/>
                  <a:chOff x="2092310" y="847750"/>
                  <a:chExt cx="775450" cy="710225"/>
                </a:xfrm>
              </p:grpSpPr>
              <p:sp>
                <p:nvSpPr>
                  <p:cNvPr id="8162" name="Google Shape;8162;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22"/>
                <p:cNvGrpSpPr/>
                <p:nvPr/>
              </p:nvGrpSpPr>
              <p:grpSpPr>
                <a:xfrm rot="10800000" flipH="1">
                  <a:off x="8257960" y="710237"/>
                  <a:ext cx="775450" cy="710225"/>
                  <a:chOff x="2092310" y="847750"/>
                  <a:chExt cx="775450" cy="710225"/>
                </a:xfrm>
              </p:grpSpPr>
              <p:sp>
                <p:nvSpPr>
                  <p:cNvPr id="8178" name="Google Shape;8178;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3" name="Google Shape;8193;p22"/>
              <p:cNvGrpSpPr/>
              <p:nvPr/>
            </p:nvGrpSpPr>
            <p:grpSpPr>
              <a:xfrm rot="5400000" flipH="1">
                <a:off x="-222578" y="2659018"/>
                <a:ext cx="1511053" cy="1603986"/>
                <a:chOff x="7805848" y="0"/>
                <a:chExt cx="1338162" cy="1420462"/>
              </a:xfrm>
            </p:grpSpPr>
            <p:grpSp>
              <p:nvGrpSpPr>
                <p:cNvPr id="8194" name="Google Shape;8194;p22"/>
                <p:cNvGrpSpPr/>
                <p:nvPr/>
              </p:nvGrpSpPr>
              <p:grpSpPr>
                <a:xfrm>
                  <a:off x="8368560" y="0"/>
                  <a:ext cx="775450" cy="710225"/>
                  <a:chOff x="2092310" y="847750"/>
                  <a:chExt cx="775450" cy="710225"/>
                </a:xfrm>
              </p:grpSpPr>
              <p:sp>
                <p:nvSpPr>
                  <p:cNvPr id="8195" name="Google Shape;8195;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22"/>
                <p:cNvGrpSpPr/>
                <p:nvPr/>
              </p:nvGrpSpPr>
              <p:grpSpPr>
                <a:xfrm rot="-5400000">
                  <a:off x="7773235" y="184387"/>
                  <a:ext cx="775450" cy="710225"/>
                  <a:chOff x="2092310" y="847750"/>
                  <a:chExt cx="775450" cy="710225"/>
                </a:xfrm>
              </p:grpSpPr>
              <p:sp>
                <p:nvSpPr>
                  <p:cNvPr id="8211" name="Google Shape;8211;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22"/>
                <p:cNvGrpSpPr/>
                <p:nvPr/>
              </p:nvGrpSpPr>
              <p:grpSpPr>
                <a:xfrm rot="10800000" flipH="1">
                  <a:off x="8257960" y="710237"/>
                  <a:ext cx="775450" cy="710225"/>
                  <a:chOff x="2092310" y="847750"/>
                  <a:chExt cx="775450" cy="710225"/>
                </a:xfrm>
              </p:grpSpPr>
              <p:sp>
                <p:nvSpPr>
                  <p:cNvPr id="8227" name="Google Shape;8227;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2" name="Google Shape;8242;p22"/>
              <p:cNvGrpSpPr/>
              <p:nvPr/>
            </p:nvGrpSpPr>
            <p:grpSpPr>
              <a:xfrm rot="-5400000">
                <a:off x="985701" y="3978781"/>
                <a:ext cx="1511053" cy="1603986"/>
                <a:chOff x="7805848" y="0"/>
                <a:chExt cx="1338162" cy="1420462"/>
              </a:xfrm>
            </p:grpSpPr>
            <p:grpSp>
              <p:nvGrpSpPr>
                <p:cNvPr id="8243" name="Google Shape;8243;p22"/>
                <p:cNvGrpSpPr/>
                <p:nvPr/>
              </p:nvGrpSpPr>
              <p:grpSpPr>
                <a:xfrm>
                  <a:off x="8368560" y="0"/>
                  <a:ext cx="775450" cy="710225"/>
                  <a:chOff x="2092310" y="847750"/>
                  <a:chExt cx="775450" cy="710225"/>
                </a:xfrm>
              </p:grpSpPr>
              <p:sp>
                <p:nvSpPr>
                  <p:cNvPr id="8244" name="Google Shape;8244;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22"/>
                <p:cNvGrpSpPr/>
                <p:nvPr/>
              </p:nvGrpSpPr>
              <p:grpSpPr>
                <a:xfrm rot="-5400000">
                  <a:off x="7773235" y="184387"/>
                  <a:ext cx="775450" cy="710225"/>
                  <a:chOff x="2092310" y="847750"/>
                  <a:chExt cx="775450" cy="710225"/>
                </a:xfrm>
              </p:grpSpPr>
              <p:sp>
                <p:nvSpPr>
                  <p:cNvPr id="8260" name="Google Shape;8260;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22"/>
                <p:cNvGrpSpPr/>
                <p:nvPr/>
              </p:nvGrpSpPr>
              <p:grpSpPr>
                <a:xfrm rot="10800000" flipH="1">
                  <a:off x="8257960" y="710237"/>
                  <a:ext cx="775450" cy="710225"/>
                  <a:chOff x="2092310" y="847750"/>
                  <a:chExt cx="775450" cy="710225"/>
                </a:xfrm>
              </p:grpSpPr>
              <p:sp>
                <p:nvSpPr>
                  <p:cNvPr id="8276" name="Google Shape;8276;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91" name="Google Shape;8291;p22"/>
              <p:cNvSpPr/>
              <p:nvPr/>
            </p:nvSpPr>
            <p:spPr>
              <a:xfrm rot="1592122" flipH="1">
                <a:off x="1316278" y="3907017"/>
                <a:ext cx="540544" cy="29859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92" name="Google Shape;8292;p2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9">
  <p:cSld name="CUSTOM_2_1_1_1_1_2_1">
    <p:spTree>
      <p:nvGrpSpPr>
        <p:cNvPr id="1" name="Shape 9779"/>
        <p:cNvGrpSpPr/>
        <p:nvPr/>
      </p:nvGrpSpPr>
      <p:grpSpPr>
        <a:xfrm>
          <a:off x="0" y="0"/>
          <a:ext cx="0" cy="0"/>
          <a:chOff x="0" y="0"/>
          <a:chExt cx="0" cy="0"/>
        </a:xfrm>
      </p:grpSpPr>
      <p:grpSp>
        <p:nvGrpSpPr>
          <p:cNvPr id="9780" name="Google Shape;9780;p26"/>
          <p:cNvGrpSpPr/>
          <p:nvPr/>
        </p:nvGrpSpPr>
        <p:grpSpPr>
          <a:xfrm>
            <a:off x="176625" y="110350"/>
            <a:ext cx="8790774" cy="4922811"/>
            <a:chOff x="131600" y="118425"/>
            <a:chExt cx="8790774" cy="4922811"/>
          </a:xfrm>
        </p:grpSpPr>
        <p:sp>
          <p:nvSpPr>
            <p:cNvPr id="9781" name="Google Shape;9781;p26"/>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2" name="Google Shape;9782;p26"/>
            <p:cNvGrpSpPr/>
            <p:nvPr/>
          </p:nvGrpSpPr>
          <p:grpSpPr>
            <a:xfrm>
              <a:off x="131600" y="1884558"/>
              <a:ext cx="2122449" cy="3112715"/>
              <a:chOff x="131600" y="1884558"/>
              <a:chExt cx="2122449" cy="3112715"/>
            </a:xfrm>
          </p:grpSpPr>
          <p:sp>
            <p:nvSpPr>
              <p:cNvPr id="9783" name="Google Shape;9783;p26"/>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26"/>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26"/>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26"/>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26"/>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26"/>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26"/>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26"/>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26"/>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26"/>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26"/>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26"/>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26"/>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26"/>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26"/>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26"/>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26"/>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26"/>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26"/>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26"/>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26"/>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26"/>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26"/>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26"/>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26"/>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26"/>
            <p:cNvGrpSpPr/>
            <p:nvPr/>
          </p:nvGrpSpPr>
          <p:grpSpPr>
            <a:xfrm flipH="1">
              <a:off x="2342550" y="2567965"/>
              <a:ext cx="3964145" cy="1455821"/>
              <a:chOff x="3233388" y="140740"/>
              <a:chExt cx="3964145" cy="1455821"/>
            </a:xfrm>
          </p:grpSpPr>
          <p:sp>
            <p:nvSpPr>
              <p:cNvPr id="9809" name="Google Shape;9809;p2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2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2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2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2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2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2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2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2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26"/>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2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2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2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2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2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2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2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2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2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2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2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2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2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2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2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2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5" name="Google Shape;9835;p26"/>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26"/>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26"/>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26"/>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26"/>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26"/>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26"/>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26"/>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26"/>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26"/>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26"/>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26"/>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26"/>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26"/>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26"/>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26"/>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26"/>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26"/>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26"/>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26"/>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26"/>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26"/>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26"/>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26"/>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26"/>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26"/>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26"/>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26"/>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26"/>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26"/>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26"/>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26"/>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26"/>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26"/>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26"/>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26"/>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26"/>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26"/>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26"/>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26"/>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26"/>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26"/>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26"/>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26"/>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26"/>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26"/>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26"/>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26"/>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26"/>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26"/>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26"/>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26"/>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26"/>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26"/>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26"/>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26"/>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26"/>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26"/>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26"/>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26"/>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26"/>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26"/>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26"/>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26"/>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26"/>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26"/>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26"/>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26"/>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26"/>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26"/>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26"/>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26"/>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26"/>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26"/>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26"/>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26"/>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26"/>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26"/>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26"/>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26"/>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26"/>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26"/>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26"/>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26"/>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26"/>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26"/>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26"/>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26"/>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26"/>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26"/>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26"/>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26"/>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26"/>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26"/>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26"/>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26"/>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26"/>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26"/>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26"/>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26"/>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5" name="Google Shape;9935;p26"/>
            <p:cNvGrpSpPr/>
            <p:nvPr/>
          </p:nvGrpSpPr>
          <p:grpSpPr>
            <a:xfrm rot="5400000">
              <a:off x="6199788" y="1372590"/>
              <a:ext cx="3964145" cy="1455821"/>
              <a:chOff x="3233388" y="140740"/>
              <a:chExt cx="3964145" cy="1455821"/>
            </a:xfrm>
          </p:grpSpPr>
          <p:sp>
            <p:nvSpPr>
              <p:cNvPr id="9936" name="Google Shape;9936;p2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2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2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2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2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2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2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2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2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2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2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2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2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2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2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2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2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2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2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2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2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2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2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2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2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2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2" name="Google Shape;9962;p26"/>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26"/>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26"/>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26"/>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26"/>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7" name="Google Shape;9967;p26"/>
            <p:cNvGrpSpPr/>
            <p:nvPr/>
          </p:nvGrpSpPr>
          <p:grpSpPr>
            <a:xfrm>
              <a:off x="234224" y="118425"/>
              <a:ext cx="3532446" cy="1609151"/>
              <a:chOff x="140599" y="118425"/>
              <a:chExt cx="3532446" cy="1609151"/>
            </a:xfrm>
          </p:grpSpPr>
          <p:sp>
            <p:nvSpPr>
              <p:cNvPr id="9968" name="Google Shape;9968;p26"/>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26"/>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26"/>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26"/>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26"/>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26"/>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26"/>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26"/>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26"/>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26"/>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26"/>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26"/>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26"/>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26"/>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26"/>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26"/>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26"/>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26"/>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26"/>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26"/>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26"/>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26"/>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26"/>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26"/>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26"/>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26"/>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4" name="Google Shape;9994;p26"/>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5" name="Google Shape;9995;p26"/>
            <p:cNvGrpSpPr/>
            <p:nvPr/>
          </p:nvGrpSpPr>
          <p:grpSpPr>
            <a:xfrm>
              <a:off x="3327013" y="140740"/>
              <a:ext cx="3964145" cy="1455821"/>
              <a:chOff x="3233388" y="140740"/>
              <a:chExt cx="3964145" cy="1455821"/>
            </a:xfrm>
          </p:grpSpPr>
          <p:sp>
            <p:nvSpPr>
              <p:cNvPr id="9996" name="Google Shape;9996;p2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2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2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2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2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2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2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2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2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2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2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2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2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2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2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2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2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2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2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2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2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2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2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2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2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2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2" name="Google Shape;10022;p26"/>
          <p:cNvGrpSpPr/>
          <p:nvPr/>
        </p:nvGrpSpPr>
        <p:grpSpPr>
          <a:xfrm>
            <a:off x="7781796" y="-677577"/>
            <a:ext cx="3078597" cy="3390832"/>
            <a:chOff x="7781796" y="-525177"/>
            <a:chExt cx="3078597" cy="3390832"/>
          </a:xfrm>
        </p:grpSpPr>
        <p:grpSp>
          <p:nvGrpSpPr>
            <p:cNvPr id="10023" name="Google Shape;10023;p26"/>
            <p:cNvGrpSpPr/>
            <p:nvPr/>
          </p:nvGrpSpPr>
          <p:grpSpPr>
            <a:xfrm rot="-4218974" flipH="1">
              <a:off x="8228336" y="-436604"/>
              <a:ext cx="1698989" cy="2145169"/>
              <a:chOff x="146217" y="2712579"/>
              <a:chExt cx="1552966" cy="1960401"/>
            </a:xfrm>
          </p:grpSpPr>
          <p:grpSp>
            <p:nvGrpSpPr>
              <p:cNvPr id="10024" name="Google Shape;10024;p26"/>
              <p:cNvGrpSpPr/>
              <p:nvPr/>
            </p:nvGrpSpPr>
            <p:grpSpPr>
              <a:xfrm>
                <a:off x="146217" y="2712579"/>
                <a:ext cx="1134008" cy="607901"/>
                <a:chOff x="5206900" y="826150"/>
                <a:chExt cx="599275" cy="321250"/>
              </a:xfrm>
            </p:grpSpPr>
            <p:sp>
              <p:nvSpPr>
                <p:cNvPr id="10025" name="Google Shape;10025;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26"/>
              <p:cNvGrpSpPr/>
              <p:nvPr/>
            </p:nvGrpSpPr>
            <p:grpSpPr>
              <a:xfrm rot="-9256633">
                <a:off x="489429" y="3110262"/>
                <a:ext cx="1134020" cy="607908"/>
                <a:chOff x="5206900" y="826150"/>
                <a:chExt cx="599275" cy="321250"/>
              </a:xfrm>
            </p:grpSpPr>
            <p:sp>
              <p:nvSpPr>
                <p:cNvPr id="10040" name="Google Shape;10040;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26"/>
              <p:cNvGrpSpPr/>
              <p:nvPr/>
            </p:nvGrpSpPr>
            <p:grpSpPr>
              <a:xfrm rot="7120513" flipH="1">
                <a:off x="538618" y="3725726"/>
                <a:ext cx="1133997" cy="607895"/>
                <a:chOff x="5206900" y="826150"/>
                <a:chExt cx="599275" cy="321250"/>
              </a:xfrm>
            </p:grpSpPr>
            <p:sp>
              <p:nvSpPr>
                <p:cNvPr id="10055" name="Google Shape;10055;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69" name="Google Shape;10069;p26"/>
            <p:cNvGrpSpPr/>
            <p:nvPr/>
          </p:nvGrpSpPr>
          <p:grpSpPr>
            <a:xfrm rot="-6059861" flipH="1">
              <a:off x="8796043" y="754700"/>
              <a:ext cx="1698931" cy="2145046"/>
              <a:chOff x="146217" y="2712579"/>
              <a:chExt cx="1552966" cy="1960401"/>
            </a:xfrm>
          </p:grpSpPr>
          <p:grpSp>
            <p:nvGrpSpPr>
              <p:cNvPr id="10070" name="Google Shape;10070;p26"/>
              <p:cNvGrpSpPr/>
              <p:nvPr/>
            </p:nvGrpSpPr>
            <p:grpSpPr>
              <a:xfrm>
                <a:off x="146217" y="2712579"/>
                <a:ext cx="1134008" cy="607901"/>
                <a:chOff x="5206900" y="826150"/>
                <a:chExt cx="599275" cy="321250"/>
              </a:xfrm>
            </p:grpSpPr>
            <p:sp>
              <p:nvSpPr>
                <p:cNvPr id="10071" name="Google Shape;10071;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26"/>
              <p:cNvGrpSpPr/>
              <p:nvPr/>
            </p:nvGrpSpPr>
            <p:grpSpPr>
              <a:xfrm rot="-9256633">
                <a:off x="489429" y="3110262"/>
                <a:ext cx="1134020" cy="607908"/>
                <a:chOff x="5206900" y="826150"/>
                <a:chExt cx="599275" cy="321250"/>
              </a:xfrm>
            </p:grpSpPr>
            <p:sp>
              <p:nvSpPr>
                <p:cNvPr id="10086" name="Google Shape;10086;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26"/>
              <p:cNvGrpSpPr/>
              <p:nvPr/>
            </p:nvGrpSpPr>
            <p:grpSpPr>
              <a:xfrm rot="7120513" flipH="1">
                <a:off x="538618" y="3725726"/>
                <a:ext cx="1133997" cy="607895"/>
                <a:chOff x="5206900" y="826150"/>
                <a:chExt cx="599275" cy="321250"/>
              </a:xfrm>
            </p:grpSpPr>
            <p:sp>
              <p:nvSpPr>
                <p:cNvPr id="10101" name="Google Shape;10101;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115" name="Google Shape;10115;p26"/>
          <p:cNvGrpSpPr/>
          <p:nvPr/>
        </p:nvGrpSpPr>
        <p:grpSpPr>
          <a:xfrm>
            <a:off x="-1542736" y="-207484"/>
            <a:ext cx="2925144" cy="2805324"/>
            <a:chOff x="-1226036" y="-9"/>
            <a:chExt cx="2925144" cy="2805324"/>
          </a:xfrm>
        </p:grpSpPr>
        <p:grpSp>
          <p:nvGrpSpPr>
            <p:cNvPr id="10116" name="Google Shape;10116;p26"/>
            <p:cNvGrpSpPr/>
            <p:nvPr/>
          </p:nvGrpSpPr>
          <p:grpSpPr>
            <a:xfrm rot="4964859" flipH="1">
              <a:off x="-904329" y="754824"/>
              <a:ext cx="1698870" cy="2144973"/>
              <a:chOff x="146217" y="2712579"/>
              <a:chExt cx="1552966" cy="1960401"/>
            </a:xfrm>
          </p:grpSpPr>
          <p:grpSp>
            <p:nvGrpSpPr>
              <p:cNvPr id="10117" name="Google Shape;10117;p26"/>
              <p:cNvGrpSpPr/>
              <p:nvPr/>
            </p:nvGrpSpPr>
            <p:grpSpPr>
              <a:xfrm>
                <a:off x="146217" y="2712579"/>
                <a:ext cx="1134008" cy="607901"/>
                <a:chOff x="5206900" y="826150"/>
                <a:chExt cx="599275" cy="321250"/>
              </a:xfrm>
            </p:grpSpPr>
            <p:sp>
              <p:nvSpPr>
                <p:cNvPr id="10118" name="Google Shape;10118;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26"/>
              <p:cNvGrpSpPr/>
              <p:nvPr/>
            </p:nvGrpSpPr>
            <p:grpSpPr>
              <a:xfrm rot="-9256633">
                <a:off x="489429" y="3110262"/>
                <a:ext cx="1134020" cy="607908"/>
                <a:chOff x="5206900" y="826150"/>
                <a:chExt cx="599275" cy="321250"/>
              </a:xfrm>
            </p:grpSpPr>
            <p:sp>
              <p:nvSpPr>
                <p:cNvPr id="10133" name="Google Shape;10133;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26"/>
              <p:cNvGrpSpPr/>
              <p:nvPr/>
            </p:nvGrpSpPr>
            <p:grpSpPr>
              <a:xfrm rot="7120513" flipH="1">
                <a:off x="538618" y="3725726"/>
                <a:ext cx="1133997" cy="607895"/>
                <a:chOff x="5206900" y="826150"/>
                <a:chExt cx="599275" cy="321250"/>
              </a:xfrm>
            </p:grpSpPr>
            <p:sp>
              <p:nvSpPr>
                <p:cNvPr id="10148" name="Google Shape;10148;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62" name="Google Shape;10162;p26"/>
            <p:cNvGrpSpPr/>
            <p:nvPr/>
          </p:nvGrpSpPr>
          <p:grpSpPr>
            <a:xfrm flipH="1">
              <a:off x="8" y="-9"/>
              <a:ext cx="1699100" cy="2145071"/>
              <a:chOff x="7367733" y="196366"/>
              <a:chExt cx="1699100" cy="2145071"/>
            </a:xfrm>
          </p:grpSpPr>
          <p:grpSp>
            <p:nvGrpSpPr>
              <p:cNvPr id="10163" name="Google Shape;10163;p26"/>
              <p:cNvGrpSpPr/>
              <p:nvPr/>
            </p:nvGrpSpPr>
            <p:grpSpPr>
              <a:xfrm flipH="1">
                <a:off x="7367733" y="196366"/>
                <a:ext cx="1699100" cy="2145071"/>
                <a:chOff x="146217" y="2712579"/>
                <a:chExt cx="1552966" cy="1960401"/>
              </a:xfrm>
            </p:grpSpPr>
            <p:grpSp>
              <p:nvGrpSpPr>
                <p:cNvPr id="10164" name="Google Shape;10164;p26"/>
                <p:cNvGrpSpPr/>
                <p:nvPr/>
              </p:nvGrpSpPr>
              <p:grpSpPr>
                <a:xfrm>
                  <a:off x="146217" y="2712579"/>
                  <a:ext cx="1134008" cy="607901"/>
                  <a:chOff x="5206900" y="826150"/>
                  <a:chExt cx="599275" cy="321250"/>
                </a:xfrm>
              </p:grpSpPr>
              <p:sp>
                <p:nvSpPr>
                  <p:cNvPr id="10165" name="Google Shape;10165;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26"/>
                <p:cNvGrpSpPr/>
                <p:nvPr/>
              </p:nvGrpSpPr>
              <p:grpSpPr>
                <a:xfrm rot="-9256633">
                  <a:off x="489429" y="3110262"/>
                  <a:ext cx="1134020" cy="607908"/>
                  <a:chOff x="5206900" y="826150"/>
                  <a:chExt cx="599275" cy="321250"/>
                </a:xfrm>
              </p:grpSpPr>
              <p:sp>
                <p:nvSpPr>
                  <p:cNvPr id="10180" name="Google Shape;10180;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26"/>
                <p:cNvGrpSpPr/>
                <p:nvPr/>
              </p:nvGrpSpPr>
              <p:grpSpPr>
                <a:xfrm rot="7120513" flipH="1">
                  <a:off x="538618" y="3725726"/>
                  <a:ext cx="1133997" cy="607895"/>
                  <a:chOff x="5206900" y="826150"/>
                  <a:chExt cx="599275" cy="321250"/>
                </a:xfrm>
              </p:grpSpPr>
              <p:sp>
                <p:nvSpPr>
                  <p:cNvPr id="10195" name="Google Shape;10195;p2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2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2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2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2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2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2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2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2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2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2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2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2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2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9" name="Google Shape;10209;p26"/>
              <p:cNvGrpSpPr/>
              <p:nvPr/>
            </p:nvGrpSpPr>
            <p:grpSpPr>
              <a:xfrm>
                <a:off x="7920143" y="760581"/>
                <a:ext cx="631314" cy="578969"/>
                <a:chOff x="7920143" y="760581"/>
                <a:chExt cx="631314" cy="578969"/>
              </a:xfrm>
            </p:grpSpPr>
            <p:grpSp>
              <p:nvGrpSpPr>
                <p:cNvPr id="10210" name="Google Shape;10210;p26"/>
                <p:cNvGrpSpPr/>
                <p:nvPr/>
              </p:nvGrpSpPr>
              <p:grpSpPr>
                <a:xfrm>
                  <a:off x="8008359" y="1010231"/>
                  <a:ext cx="179610" cy="275226"/>
                  <a:chOff x="1146109" y="401894"/>
                  <a:chExt cx="179610" cy="275226"/>
                </a:xfrm>
              </p:grpSpPr>
              <p:sp>
                <p:nvSpPr>
                  <p:cNvPr id="10211" name="Google Shape;10211;p26"/>
                  <p:cNvSpPr/>
                  <p:nvPr/>
                </p:nvSpPr>
                <p:spPr>
                  <a:xfrm>
                    <a:off x="1241304" y="608348"/>
                    <a:ext cx="84416" cy="68771"/>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26"/>
                  <p:cNvSpPr/>
                  <p:nvPr/>
                </p:nvSpPr>
                <p:spPr>
                  <a:xfrm>
                    <a:off x="1146109" y="401894"/>
                    <a:ext cx="171173" cy="146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3" name="Google Shape;10213;p26"/>
                <p:cNvGrpSpPr/>
                <p:nvPr/>
              </p:nvGrpSpPr>
              <p:grpSpPr>
                <a:xfrm>
                  <a:off x="7920143" y="760581"/>
                  <a:ext cx="631314" cy="578969"/>
                  <a:chOff x="7920143" y="760581"/>
                  <a:chExt cx="631314" cy="578969"/>
                </a:xfrm>
              </p:grpSpPr>
              <p:sp>
                <p:nvSpPr>
                  <p:cNvPr id="10214" name="Google Shape;10214;p26"/>
                  <p:cNvSpPr/>
                  <p:nvPr/>
                </p:nvSpPr>
                <p:spPr>
                  <a:xfrm>
                    <a:off x="8248228" y="1065572"/>
                    <a:ext cx="303229" cy="273978"/>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26"/>
                  <p:cNvSpPr/>
                  <p:nvPr/>
                </p:nvSpPr>
                <p:spPr>
                  <a:xfrm>
                    <a:off x="8318661" y="810602"/>
                    <a:ext cx="195755" cy="236946"/>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26"/>
                  <p:cNvSpPr/>
                  <p:nvPr/>
                </p:nvSpPr>
                <p:spPr>
                  <a:xfrm>
                    <a:off x="8207076" y="945274"/>
                    <a:ext cx="97877" cy="79738"/>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7" name="Google Shape;10217;p26"/>
                  <p:cNvGrpSpPr/>
                  <p:nvPr/>
                </p:nvGrpSpPr>
                <p:grpSpPr>
                  <a:xfrm>
                    <a:off x="7920143" y="760581"/>
                    <a:ext cx="198469" cy="169885"/>
                    <a:chOff x="7920143" y="760581"/>
                    <a:chExt cx="198469" cy="169885"/>
                  </a:xfrm>
                </p:grpSpPr>
                <p:sp>
                  <p:nvSpPr>
                    <p:cNvPr id="10218" name="Google Shape;10218;p26"/>
                    <p:cNvSpPr/>
                    <p:nvPr/>
                  </p:nvSpPr>
                  <p:spPr>
                    <a:xfrm>
                      <a:off x="7954080" y="786290"/>
                      <a:ext cx="97877" cy="118456"/>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26"/>
                    <p:cNvSpPr/>
                    <p:nvPr/>
                  </p:nvSpPr>
                  <p:spPr>
                    <a:xfrm>
                      <a:off x="7920143" y="760581"/>
                      <a:ext cx="198469" cy="16988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10220" name="Google Shape;10220;p2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21" name="Google Shape;10221;p26"/>
          <p:cNvSpPr/>
          <p:nvPr/>
        </p:nvSpPr>
        <p:spPr>
          <a:xfrm rot="-435006">
            <a:off x="6396348" y="1705435"/>
            <a:ext cx="1700" cy="850"/>
          </a:xfrm>
          <a:custGeom>
            <a:avLst/>
            <a:gdLst/>
            <a:ahLst/>
            <a:cxnLst/>
            <a:rect l="l" t="t" r="r" b="b"/>
            <a:pathLst>
              <a:path w="68" h="34" extrusionOk="0">
                <a:moveTo>
                  <a:pt x="0" y="0"/>
                </a:moveTo>
                <a:lnTo>
                  <a:pt x="67" y="34"/>
                </a:lnTo>
                <a:lnTo>
                  <a:pt x="67" y="34"/>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0">
  <p:cSld name="CUSTOM_2_1_1_1_1_2_1_1">
    <p:spTree>
      <p:nvGrpSpPr>
        <p:cNvPr id="1" name="Shape 10222"/>
        <p:cNvGrpSpPr/>
        <p:nvPr/>
      </p:nvGrpSpPr>
      <p:grpSpPr>
        <a:xfrm>
          <a:off x="0" y="0"/>
          <a:ext cx="0" cy="0"/>
          <a:chOff x="0" y="0"/>
          <a:chExt cx="0" cy="0"/>
        </a:xfrm>
      </p:grpSpPr>
      <p:grpSp>
        <p:nvGrpSpPr>
          <p:cNvPr id="10223" name="Google Shape;10223;p27"/>
          <p:cNvGrpSpPr/>
          <p:nvPr/>
        </p:nvGrpSpPr>
        <p:grpSpPr>
          <a:xfrm>
            <a:off x="176625" y="110350"/>
            <a:ext cx="8790774" cy="4922811"/>
            <a:chOff x="131600" y="118425"/>
            <a:chExt cx="8790774" cy="4922811"/>
          </a:xfrm>
        </p:grpSpPr>
        <p:sp>
          <p:nvSpPr>
            <p:cNvPr id="10224" name="Google Shape;10224;p2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5" name="Google Shape;10225;p27"/>
            <p:cNvGrpSpPr/>
            <p:nvPr/>
          </p:nvGrpSpPr>
          <p:grpSpPr>
            <a:xfrm>
              <a:off x="131600" y="1884558"/>
              <a:ext cx="2122449" cy="3112715"/>
              <a:chOff x="131600" y="1884558"/>
              <a:chExt cx="2122449" cy="3112715"/>
            </a:xfrm>
          </p:grpSpPr>
          <p:sp>
            <p:nvSpPr>
              <p:cNvPr id="10226" name="Google Shape;10226;p2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2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2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2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2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2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2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2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2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2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2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2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2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2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2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2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2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2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2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2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2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2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2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2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2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27"/>
            <p:cNvGrpSpPr/>
            <p:nvPr/>
          </p:nvGrpSpPr>
          <p:grpSpPr>
            <a:xfrm flipH="1">
              <a:off x="2342550" y="2567965"/>
              <a:ext cx="3964145" cy="1455821"/>
              <a:chOff x="3233388" y="140740"/>
              <a:chExt cx="3964145" cy="1455821"/>
            </a:xfrm>
          </p:grpSpPr>
          <p:sp>
            <p:nvSpPr>
              <p:cNvPr id="10252" name="Google Shape;10252;p2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2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2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2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2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2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2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2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2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2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2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2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2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2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2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2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2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2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2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2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2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2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2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2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2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2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8" name="Google Shape;10278;p2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2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2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2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2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2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2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2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2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2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2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2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2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2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2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2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2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2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2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2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2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2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2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2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2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2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2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2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2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2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2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2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2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2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2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2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2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2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2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2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2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2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2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2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2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2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2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2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2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2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2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2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2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2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2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2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2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2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2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2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2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2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2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2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2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2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2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2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2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2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2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2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2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2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2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2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2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2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2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2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2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2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2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2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2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2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2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2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2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2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2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2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2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2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2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2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2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2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2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2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8" name="Google Shape;10378;p27"/>
            <p:cNvGrpSpPr/>
            <p:nvPr/>
          </p:nvGrpSpPr>
          <p:grpSpPr>
            <a:xfrm rot="5400000">
              <a:off x="6199788" y="1372590"/>
              <a:ext cx="3964145" cy="1455821"/>
              <a:chOff x="3233388" y="140740"/>
              <a:chExt cx="3964145" cy="1455821"/>
            </a:xfrm>
          </p:grpSpPr>
          <p:sp>
            <p:nvSpPr>
              <p:cNvPr id="10379" name="Google Shape;10379;p2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2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2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2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2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2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2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2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2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2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2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2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2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2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2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2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2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2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2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2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2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2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2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2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2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2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5" name="Google Shape;10405;p2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2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2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2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2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0" name="Google Shape;10410;p27"/>
            <p:cNvGrpSpPr/>
            <p:nvPr/>
          </p:nvGrpSpPr>
          <p:grpSpPr>
            <a:xfrm>
              <a:off x="234224" y="118425"/>
              <a:ext cx="3532446" cy="1609151"/>
              <a:chOff x="140599" y="118425"/>
              <a:chExt cx="3532446" cy="1609151"/>
            </a:xfrm>
          </p:grpSpPr>
          <p:sp>
            <p:nvSpPr>
              <p:cNvPr id="10411" name="Google Shape;10411;p2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2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2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2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2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2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2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2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2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2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2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2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2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2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2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2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2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2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2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2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2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2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2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2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2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2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7" name="Google Shape;10437;p2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8" name="Google Shape;10438;p27"/>
            <p:cNvGrpSpPr/>
            <p:nvPr/>
          </p:nvGrpSpPr>
          <p:grpSpPr>
            <a:xfrm>
              <a:off x="3327013" y="140740"/>
              <a:ext cx="3964145" cy="1455821"/>
              <a:chOff x="3233388" y="140740"/>
              <a:chExt cx="3964145" cy="1455821"/>
            </a:xfrm>
          </p:grpSpPr>
          <p:sp>
            <p:nvSpPr>
              <p:cNvPr id="10439" name="Google Shape;10439;p2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2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2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2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2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2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2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2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2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2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2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2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2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2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2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2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2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2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2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2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2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2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2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2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2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2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65" name="Google Shape;10465;p2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66" name="Google Shape;10466;p27"/>
          <p:cNvSpPr/>
          <p:nvPr/>
        </p:nvSpPr>
        <p:spPr>
          <a:xfrm rot="-435006">
            <a:off x="6396348" y="1705435"/>
            <a:ext cx="1700" cy="850"/>
          </a:xfrm>
          <a:custGeom>
            <a:avLst/>
            <a:gdLst/>
            <a:ahLst/>
            <a:cxnLst/>
            <a:rect l="l" t="t" r="r" b="b"/>
            <a:pathLst>
              <a:path w="68" h="34" extrusionOk="0">
                <a:moveTo>
                  <a:pt x="0" y="0"/>
                </a:moveTo>
                <a:lnTo>
                  <a:pt x="67" y="34"/>
                </a:lnTo>
                <a:lnTo>
                  <a:pt x="67" y="34"/>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7" name="Google Shape;10467;p27"/>
          <p:cNvGrpSpPr/>
          <p:nvPr/>
        </p:nvGrpSpPr>
        <p:grpSpPr>
          <a:xfrm rot="128057" flipH="1">
            <a:off x="8031511" y="-498442"/>
            <a:ext cx="1510990" cy="1603919"/>
            <a:chOff x="7805848" y="0"/>
            <a:chExt cx="1338162" cy="1420462"/>
          </a:xfrm>
        </p:grpSpPr>
        <p:grpSp>
          <p:nvGrpSpPr>
            <p:cNvPr id="10468" name="Google Shape;10468;p27"/>
            <p:cNvGrpSpPr/>
            <p:nvPr/>
          </p:nvGrpSpPr>
          <p:grpSpPr>
            <a:xfrm>
              <a:off x="8368560" y="0"/>
              <a:ext cx="775450" cy="710225"/>
              <a:chOff x="2092310" y="847750"/>
              <a:chExt cx="775450" cy="710225"/>
            </a:xfrm>
          </p:grpSpPr>
          <p:sp>
            <p:nvSpPr>
              <p:cNvPr id="10469" name="Google Shape;10469;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27"/>
            <p:cNvGrpSpPr/>
            <p:nvPr/>
          </p:nvGrpSpPr>
          <p:grpSpPr>
            <a:xfrm rot="-5400000">
              <a:off x="7570791" y="386832"/>
              <a:ext cx="1180338" cy="710225"/>
              <a:chOff x="1687422" y="847750"/>
              <a:chExt cx="1180338" cy="710225"/>
            </a:xfrm>
          </p:grpSpPr>
          <p:sp>
            <p:nvSpPr>
              <p:cNvPr id="10485" name="Google Shape;1048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27"/>
              <p:cNvSpPr/>
              <p:nvPr/>
            </p:nvSpPr>
            <p:spPr>
              <a:xfrm>
                <a:off x="1687422"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27"/>
            <p:cNvGrpSpPr/>
            <p:nvPr/>
          </p:nvGrpSpPr>
          <p:grpSpPr>
            <a:xfrm rot="10800000" flipH="1">
              <a:off x="7988034" y="710237"/>
              <a:ext cx="1045376" cy="710225"/>
              <a:chOff x="1822384" y="847750"/>
              <a:chExt cx="1045376" cy="710225"/>
            </a:xfrm>
          </p:grpSpPr>
          <p:sp>
            <p:nvSpPr>
              <p:cNvPr id="10501" name="Google Shape;1050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27"/>
              <p:cNvSpPr/>
              <p:nvPr/>
            </p:nvSpPr>
            <p:spPr>
              <a:xfrm>
                <a:off x="1822384" y="124197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16" name="Google Shape;10516;p27"/>
          <p:cNvGrpSpPr/>
          <p:nvPr/>
        </p:nvGrpSpPr>
        <p:grpSpPr>
          <a:xfrm rot="128057" flipH="1">
            <a:off x="8115755" y="655981"/>
            <a:ext cx="1510990" cy="1603919"/>
            <a:chOff x="7805848" y="0"/>
            <a:chExt cx="1338162" cy="1420462"/>
          </a:xfrm>
        </p:grpSpPr>
        <p:grpSp>
          <p:nvGrpSpPr>
            <p:cNvPr id="10517" name="Google Shape;10517;p27"/>
            <p:cNvGrpSpPr/>
            <p:nvPr/>
          </p:nvGrpSpPr>
          <p:grpSpPr>
            <a:xfrm>
              <a:off x="8368560" y="0"/>
              <a:ext cx="775450" cy="710225"/>
              <a:chOff x="2092310" y="847750"/>
              <a:chExt cx="775450" cy="710225"/>
            </a:xfrm>
          </p:grpSpPr>
          <p:sp>
            <p:nvSpPr>
              <p:cNvPr id="10518" name="Google Shape;10518;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27"/>
            <p:cNvGrpSpPr/>
            <p:nvPr/>
          </p:nvGrpSpPr>
          <p:grpSpPr>
            <a:xfrm rot="-5400000">
              <a:off x="7570791" y="386832"/>
              <a:ext cx="1180338" cy="710225"/>
              <a:chOff x="1687422" y="847750"/>
              <a:chExt cx="1180338" cy="710225"/>
            </a:xfrm>
          </p:grpSpPr>
          <p:sp>
            <p:nvSpPr>
              <p:cNvPr id="10534" name="Google Shape;10534;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27"/>
              <p:cNvSpPr/>
              <p:nvPr/>
            </p:nvSpPr>
            <p:spPr>
              <a:xfrm>
                <a:off x="1687422"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9" name="Google Shape;10549;p27"/>
            <p:cNvGrpSpPr/>
            <p:nvPr/>
          </p:nvGrpSpPr>
          <p:grpSpPr>
            <a:xfrm rot="10800000" flipH="1">
              <a:off x="7988034" y="710237"/>
              <a:ext cx="1045376" cy="710225"/>
              <a:chOff x="1822384" y="847750"/>
              <a:chExt cx="1045376" cy="710225"/>
            </a:xfrm>
          </p:grpSpPr>
          <p:sp>
            <p:nvSpPr>
              <p:cNvPr id="10550" name="Google Shape;10550;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27"/>
              <p:cNvSpPr/>
              <p:nvPr/>
            </p:nvSpPr>
            <p:spPr>
              <a:xfrm>
                <a:off x="1822384" y="124197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65" name="Google Shape;10565;p27"/>
          <p:cNvGrpSpPr/>
          <p:nvPr/>
        </p:nvGrpSpPr>
        <p:grpSpPr>
          <a:xfrm rot="1481150" flipH="1">
            <a:off x="-391092" y="-341081"/>
            <a:ext cx="1511047" cy="1603979"/>
            <a:chOff x="7805848" y="0"/>
            <a:chExt cx="1338162" cy="1420462"/>
          </a:xfrm>
        </p:grpSpPr>
        <p:grpSp>
          <p:nvGrpSpPr>
            <p:cNvPr id="10566" name="Google Shape;10566;p27"/>
            <p:cNvGrpSpPr/>
            <p:nvPr/>
          </p:nvGrpSpPr>
          <p:grpSpPr>
            <a:xfrm>
              <a:off x="8368560" y="0"/>
              <a:ext cx="775450" cy="710225"/>
              <a:chOff x="2092310" y="847750"/>
              <a:chExt cx="775450" cy="710225"/>
            </a:xfrm>
          </p:grpSpPr>
          <p:sp>
            <p:nvSpPr>
              <p:cNvPr id="10567" name="Google Shape;1056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27"/>
            <p:cNvGrpSpPr/>
            <p:nvPr/>
          </p:nvGrpSpPr>
          <p:grpSpPr>
            <a:xfrm rot="-5400000">
              <a:off x="7773235" y="184387"/>
              <a:ext cx="775450" cy="710225"/>
              <a:chOff x="2092310" y="847750"/>
              <a:chExt cx="775450" cy="710225"/>
            </a:xfrm>
          </p:grpSpPr>
          <p:sp>
            <p:nvSpPr>
              <p:cNvPr id="10583" name="Google Shape;10583;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27"/>
              <p:cNvSpPr/>
              <p:nvPr/>
            </p:nvSpPr>
            <p:spPr>
              <a:xfrm>
                <a:off x="2092310" y="1107011"/>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27"/>
            <p:cNvGrpSpPr/>
            <p:nvPr/>
          </p:nvGrpSpPr>
          <p:grpSpPr>
            <a:xfrm rot="10800000" flipH="1">
              <a:off x="8257960" y="38962"/>
              <a:ext cx="775450" cy="1381500"/>
              <a:chOff x="2092310" y="847750"/>
              <a:chExt cx="775450" cy="1381500"/>
            </a:xfrm>
          </p:grpSpPr>
          <p:sp>
            <p:nvSpPr>
              <p:cNvPr id="10599" name="Google Shape;10599;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27"/>
              <p:cNvSpPr/>
              <p:nvPr/>
            </p:nvSpPr>
            <p:spPr>
              <a:xfrm>
                <a:off x="2092310" y="218671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14" name="Google Shape;10614;p27"/>
          <p:cNvGrpSpPr/>
          <p:nvPr/>
        </p:nvGrpSpPr>
        <p:grpSpPr>
          <a:xfrm rot="-9318850" flipH="1">
            <a:off x="8534539" y="1575595"/>
            <a:ext cx="1511047" cy="1603979"/>
            <a:chOff x="7805848" y="0"/>
            <a:chExt cx="1338162" cy="1420462"/>
          </a:xfrm>
        </p:grpSpPr>
        <p:grpSp>
          <p:nvGrpSpPr>
            <p:cNvPr id="10615" name="Google Shape;10615;p27"/>
            <p:cNvGrpSpPr/>
            <p:nvPr/>
          </p:nvGrpSpPr>
          <p:grpSpPr>
            <a:xfrm>
              <a:off x="8368560" y="0"/>
              <a:ext cx="775450" cy="710225"/>
              <a:chOff x="2092310" y="847750"/>
              <a:chExt cx="775450" cy="710225"/>
            </a:xfrm>
          </p:grpSpPr>
          <p:sp>
            <p:nvSpPr>
              <p:cNvPr id="10616" name="Google Shape;10616;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27"/>
            <p:cNvGrpSpPr/>
            <p:nvPr/>
          </p:nvGrpSpPr>
          <p:grpSpPr>
            <a:xfrm rot="-5400000">
              <a:off x="7604532" y="353091"/>
              <a:ext cx="1112857" cy="710225"/>
              <a:chOff x="1754903" y="847750"/>
              <a:chExt cx="1112857" cy="710225"/>
            </a:xfrm>
          </p:grpSpPr>
          <p:sp>
            <p:nvSpPr>
              <p:cNvPr id="10632" name="Google Shape;10632;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27"/>
              <p:cNvSpPr/>
              <p:nvPr/>
            </p:nvSpPr>
            <p:spPr>
              <a:xfrm>
                <a:off x="1754903"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27"/>
              <p:cNvSpPr/>
              <p:nvPr/>
            </p:nvSpPr>
            <p:spPr>
              <a:xfrm>
                <a:off x="2202052" y="1097227"/>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27"/>
            <p:cNvGrpSpPr/>
            <p:nvPr/>
          </p:nvGrpSpPr>
          <p:grpSpPr>
            <a:xfrm rot="10800000" flipH="1">
              <a:off x="8122997" y="710237"/>
              <a:ext cx="910413" cy="710225"/>
              <a:chOff x="1957347" y="847750"/>
              <a:chExt cx="910413" cy="710225"/>
            </a:xfrm>
          </p:grpSpPr>
          <p:sp>
            <p:nvSpPr>
              <p:cNvPr id="10648" name="Google Shape;10648;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27"/>
              <p:cNvSpPr/>
              <p:nvPr/>
            </p:nvSpPr>
            <p:spPr>
              <a:xfrm>
                <a:off x="1957347"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63" name="Google Shape;10663;p27"/>
          <p:cNvGrpSpPr/>
          <p:nvPr/>
        </p:nvGrpSpPr>
        <p:grpSpPr>
          <a:xfrm rot="-9318850" flipH="1">
            <a:off x="-781279" y="781734"/>
            <a:ext cx="1511047" cy="1603979"/>
            <a:chOff x="7805848" y="0"/>
            <a:chExt cx="1338162" cy="1420462"/>
          </a:xfrm>
        </p:grpSpPr>
        <p:grpSp>
          <p:nvGrpSpPr>
            <p:cNvPr id="10664" name="Google Shape;10664;p27"/>
            <p:cNvGrpSpPr/>
            <p:nvPr/>
          </p:nvGrpSpPr>
          <p:grpSpPr>
            <a:xfrm>
              <a:off x="8368560" y="0"/>
              <a:ext cx="775450" cy="710225"/>
              <a:chOff x="2092310" y="847750"/>
              <a:chExt cx="775450" cy="710225"/>
            </a:xfrm>
          </p:grpSpPr>
          <p:sp>
            <p:nvSpPr>
              <p:cNvPr id="10665" name="Google Shape;1066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0" name="Google Shape;10680;p27"/>
            <p:cNvGrpSpPr/>
            <p:nvPr/>
          </p:nvGrpSpPr>
          <p:grpSpPr>
            <a:xfrm rot="-5400000">
              <a:off x="7773235" y="184387"/>
              <a:ext cx="775450" cy="710225"/>
              <a:chOff x="2092310" y="847750"/>
              <a:chExt cx="775450" cy="710225"/>
            </a:xfrm>
          </p:grpSpPr>
          <p:sp>
            <p:nvSpPr>
              <p:cNvPr id="10681" name="Google Shape;1068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27"/>
            <p:cNvGrpSpPr/>
            <p:nvPr/>
          </p:nvGrpSpPr>
          <p:grpSpPr>
            <a:xfrm rot="10800000" flipH="1">
              <a:off x="8257960" y="710237"/>
              <a:ext cx="775450" cy="710225"/>
              <a:chOff x="2092310" y="847750"/>
              <a:chExt cx="775450" cy="710225"/>
            </a:xfrm>
          </p:grpSpPr>
          <p:sp>
            <p:nvSpPr>
              <p:cNvPr id="10697" name="Google Shape;1069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2" name="Google Shape;10712;p27"/>
          <p:cNvSpPr/>
          <p:nvPr/>
        </p:nvSpPr>
        <p:spPr>
          <a:xfrm rot="1276294" flipH="1">
            <a:off x="124816" y="781319"/>
            <a:ext cx="372350" cy="205638"/>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3" name="Google Shape;10713;p27"/>
          <p:cNvGrpSpPr/>
          <p:nvPr/>
        </p:nvGrpSpPr>
        <p:grpSpPr>
          <a:xfrm rot="925987" flipH="1">
            <a:off x="-860997" y="2179242"/>
            <a:ext cx="1511076" cy="1604011"/>
            <a:chOff x="7805848" y="0"/>
            <a:chExt cx="1338162" cy="1420462"/>
          </a:xfrm>
        </p:grpSpPr>
        <p:grpSp>
          <p:nvGrpSpPr>
            <p:cNvPr id="10714" name="Google Shape;10714;p27"/>
            <p:cNvGrpSpPr/>
            <p:nvPr/>
          </p:nvGrpSpPr>
          <p:grpSpPr>
            <a:xfrm>
              <a:off x="8368560" y="0"/>
              <a:ext cx="775450" cy="710225"/>
              <a:chOff x="2092310" y="847750"/>
              <a:chExt cx="775450" cy="710225"/>
            </a:xfrm>
          </p:grpSpPr>
          <p:sp>
            <p:nvSpPr>
              <p:cNvPr id="10715" name="Google Shape;1071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27"/>
            <p:cNvGrpSpPr/>
            <p:nvPr/>
          </p:nvGrpSpPr>
          <p:grpSpPr>
            <a:xfrm rot="-5400000">
              <a:off x="7773235" y="184387"/>
              <a:ext cx="775450" cy="710225"/>
              <a:chOff x="2092310" y="847750"/>
              <a:chExt cx="775450" cy="710225"/>
            </a:xfrm>
          </p:grpSpPr>
          <p:sp>
            <p:nvSpPr>
              <p:cNvPr id="10731" name="Google Shape;1073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27"/>
            <p:cNvGrpSpPr/>
            <p:nvPr/>
          </p:nvGrpSpPr>
          <p:grpSpPr>
            <a:xfrm rot="10800000" flipH="1">
              <a:off x="8257960" y="710237"/>
              <a:ext cx="775450" cy="710225"/>
              <a:chOff x="2092310" y="847750"/>
              <a:chExt cx="775450" cy="710225"/>
            </a:xfrm>
          </p:grpSpPr>
          <p:sp>
            <p:nvSpPr>
              <p:cNvPr id="10747" name="Google Shape;1074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2" name="Google Shape;10762;p27"/>
          <p:cNvGrpSpPr/>
          <p:nvPr/>
        </p:nvGrpSpPr>
        <p:grpSpPr>
          <a:xfrm rot="-6327617" flipH="1">
            <a:off x="319047" y="-631714"/>
            <a:ext cx="1510997" cy="1603926"/>
            <a:chOff x="7805848" y="0"/>
            <a:chExt cx="1338162" cy="1420462"/>
          </a:xfrm>
        </p:grpSpPr>
        <p:grpSp>
          <p:nvGrpSpPr>
            <p:cNvPr id="10763" name="Google Shape;10763;p27"/>
            <p:cNvGrpSpPr/>
            <p:nvPr/>
          </p:nvGrpSpPr>
          <p:grpSpPr>
            <a:xfrm>
              <a:off x="8368560" y="0"/>
              <a:ext cx="775450" cy="710225"/>
              <a:chOff x="2092310" y="847750"/>
              <a:chExt cx="775450" cy="710225"/>
            </a:xfrm>
          </p:grpSpPr>
          <p:sp>
            <p:nvSpPr>
              <p:cNvPr id="10764" name="Google Shape;10764;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9" name="Google Shape;10779;p27"/>
            <p:cNvGrpSpPr/>
            <p:nvPr/>
          </p:nvGrpSpPr>
          <p:grpSpPr>
            <a:xfrm rot="-5400000">
              <a:off x="7773235" y="184387"/>
              <a:ext cx="775450" cy="710225"/>
              <a:chOff x="2092310" y="847750"/>
              <a:chExt cx="775450" cy="710225"/>
            </a:xfrm>
          </p:grpSpPr>
          <p:sp>
            <p:nvSpPr>
              <p:cNvPr id="10780" name="Google Shape;10780;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27"/>
            <p:cNvGrpSpPr/>
            <p:nvPr/>
          </p:nvGrpSpPr>
          <p:grpSpPr>
            <a:xfrm rot="10800000" flipH="1">
              <a:off x="8257960" y="710237"/>
              <a:ext cx="775450" cy="710225"/>
              <a:chOff x="2092310" y="847750"/>
              <a:chExt cx="775450" cy="710225"/>
            </a:xfrm>
          </p:grpSpPr>
          <p:sp>
            <p:nvSpPr>
              <p:cNvPr id="10796" name="Google Shape;10796;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1" name="Google Shape;10811;p27"/>
          <p:cNvGrpSpPr/>
          <p:nvPr/>
        </p:nvGrpSpPr>
        <p:grpSpPr>
          <a:xfrm rot="-5400000" flipH="1">
            <a:off x="1825574" y="-915788"/>
            <a:ext cx="1511053" cy="1603986"/>
            <a:chOff x="7805848" y="0"/>
            <a:chExt cx="1338162" cy="1420462"/>
          </a:xfrm>
        </p:grpSpPr>
        <p:grpSp>
          <p:nvGrpSpPr>
            <p:cNvPr id="10812" name="Google Shape;10812;p27"/>
            <p:cNvGrpSpPr/>
            <p:nvPr/>
          </p:nvGrpSpPr>
          <p:grpSpPr>
            <a:xfrm>
              <a:off x="8368560" y="0"/>
              <a:ext cx="775450" cy="710225"/>
              <a:chOff x="2092310" y="847750"/>
              <a:chExt cx="775450" cy="710225"/>
            </a:xfrm>
          </p:grpSpPr>
          <p:sp>
            <p:nvSpPr>
              <p:cNvPr id="10813" name="Google Shape;10813;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27"/>
            <p:cNvGrpSpPr/>
            <p:nvPr/>
          </p:nvGrpSpPr>
          <p:grpSpPr>
            <a:xfrm rot="-5400000">
              <a:off x="7773235" y="184387"/>
              <a:ext cx="775450" cy="710225"/>
              <a:chOff x="2092310" y="847750"/>
              <a:chExt cx="775450" cy="710225"/>
            </a:xfrm>
          </p:grpSpPr>
          <p:sp>
            <p:nvSpPr>
              <p:cNvPr id="10829" name="Google Shape;10829;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27"/>
            <p:cNvGrpSpPr/>
            <p:nvPr/>
          </p:nvGrpSpPr>
          <p:grpSpPr>
            <a:xfrm rot="10800000" flipH="1">
              <a:off x="8257960" y="710237"/>
              <a:ext cx="775450" cy="710225"/>
              <a:chOff x="2092310" y="847750"/>
              <a:chExt cx="775450" cy="710225"/>
            </a:xfrm>
          </p:grpSpPr>
          <p:sp>
            <p:nvSpPr>
              <p:cNvPr id="10845" name="Google Shape;1084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0" name="Google Shape;10860;p27"/>
          <p:cNvGrpSpPr/>
          <p:nvPr/>
        </p:nvGrpSpPr>
        <p:grpSpPr>
          <a:xfrm rot="5400000" flipH="1">
            <a:off x="2928049" y="-1156538"/>
            <a:ext cx="1511053" cy="1603986"/>
            <a:chOff x="7805848" y="0"/>
            <a:chExt cx="1338162" cy="1420462"/>
          </a:xfrm>
        </p:grpSpPr>
        <p:grpSp>
          <p:nvGrpSpPr>
            <p:cNvPr id="10861" name="Google Shape;10861;p27"/>
            <p:cNvGrpSpPr/>
            <p:nvPr/>
          </p:nvGrpSpPr>
          <p:grpSpPr>
            <a:xfrm>
              <a:off x="8368560" y="0"/>
              <a:ext cx="775450" cy="710225"/>
              <a:chOff x="2092310" y="847750"/>
              <a:chExt cx="775450" cy="710225"/>
            </a:xfrm>
          </p:grpSpPr>
          <p:sp>
            <p:nvSpPr>
              <p:cNvPr id="10862" name="Google Shape;10862;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7" name="Google Shape;10877;p27"/>
            <p:cNvGrpSpPr/>
            <p:nvPr/>
          </p:nvGrpSpPr>
          <p:grpSpPr>
            <a:xfrm rot="-5400000">
              <a:off x="7773235" y="184387"/>
              <a:ext cx="775450" cy="710225"/>
              <a:chOff x="2092310" y="847750"/>
              <a:chExt cx="775450" cy="710225"/>
            </a:xfrm>
          </p:grpSpPr>
          <p:sp>
            <p:nvSpPr>
              <p:cNvPr id="10878" name="Google Shape;10878;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27"/>
            <p:cNvGrpSpPr/>
            <p:nvPr/>
          </p:nvGrpSpPr>
          <p:grpSpPr>
            <a:xfrm rot="10800000" flipH="1">
              <a:off x="8257960" y="710237"/>
              <a:ext cx="775450" cy="710225"/>
              <a:chOff x="2092310" y="847750"/>
              <a:chExt cx="775450" cy="710225"/>
            </a:xfrm>
          </p:grpSpPr>
          <p:sp>
            <p:nvSpPr>
              <p:cNvPr id="10894" name="Google Shape;10894;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9" name="Google Shape;10909;p27"/>
          <p:cNvGrpSpPr/>
          <p:nvPr/>
        </p:nvGrpSpPr>
        <p:grpSpPr>
          <a:xfrm rot="5400000" flipH="1">
            <a:off x="8376824" y="2179262"/>
            <a:ext cx="1511053" cy="1603986"/>
            <a:chOff x="7805848" y="0"/>
            <a:chExt cx="1338162" cy="1420462"/>
          </a:xfrm>
        </p:grpSpPr>
        <p:grpSp>
          <p:nvGrpSpPr>
            <p:cNvPr id="10910" name="Google Shape;10910;p27"/>
            <p:cNvGrpSpPr/>
            <p:nvPr/>
          </p:nvGrpSpPr>
          <p:grpSpPr>
            <a:xfrm>
              <a:off x="8368560" y="0"/>
              <a:ext cx="775450" cy="710225"/>
              <a:chOff x="2092310" y="847750"/>
              <a:chExt cx="775450" cy="710225"/>
            </a:xfrm>
          </p:grpSpPr>
          <p:sp>
            <p:nvSpPr>
              <p:cNvPr id="10911" name="Google Shape;1091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27"/>
            <p:cNvGrpSpPr/>
            <p:nvPr/>
          </p:nvGrpSpPr>
          <p:grpSpPr>
            <a:xfrm rot="-5400000">
              <a:off x="7773235" y="184387"/>
              <a:ext cx="775450" cy="710225"/>
              <a:chOff x="2092310" y="847750"/>
              <a:chExt cx="775450" cy="710225"/>
            </a:xfrm>
          </p:grpSpPr>
          <p:sp>
            <p:nvSpPr>
              <p:cNvPr id="10927" name="Google Shape;1092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2" name="Google Shape;10942;p27"/>
            <p:cNvGrpSpPr/>
            <p:nvPr/>
          </p:nvGrpSpPr>
          <p:grpSpPr>
            <a:xfrm rot="10800000" flipH="1">
              <a:off x="8257960" y="710237"/>
              <a:ext cx="775450" cy="710225"/>
              <a:chOff x="2092310" y="847750"/>
              <a:chExt cx="775450" cy="710225"/>
            </a:xfrm>
          </p:grpSpPr>
          <p:sp>
            <p:nvSpPr>
              <p:cNvPr id="10943" name="Google Shape;10943;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58" name="Google Shape;10958;p27"/>
          <p:cNvGrpSpPr/>
          <p:nvPr/>
        </p:nvGrpSpPr>
        <p:grpSpPr>
          <a:xfrm>
            <a:off x="8219836" y="1077552"/>
            <a:ext cx="531685" cy="338593"/>
            <a:chOff x="8315725" y="3909900"/>
            <a:chExt cx="402000" cy="256025"/>
          </a:xfrm>
        </p:grpSpPr>
        <p:sp>
          <p:nvSpPr>
            <p:cNvPr id="10959" name="Google Shape;10959;p27"/>
            <p:cNvSpPr/>
            <p:nvPr/>
          </p:nvSpPr>
          <p:spPr>
            <a:xfrm>
              <a:off x="8386625" y="3909900"/>
              <a:ext cx="255200" cy="256025"/>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0" name="Google Shape;10960;p27"/>
            <p:cNvGrpSpPr/>
            <p:nvPr/>
          </p:nvGrpSpPr>
          <p:grpSpPr>
            <a:xfrm>
              <a:off x="8386625" y="3910600"/>
              <a:ext cx="255200" cy="221025"/>
              <a:chOff x="8386625" y="3910600"/>
              <a:chExt cx="255200" cy="221025"/>
            </a:xfrm>
          </p:grpSpPr>
          <p:sp>
            <p:nvSpPr>
              <p:cNvPr id="10961" name="Google Shape;10961;p27"/>
              <p:cNvSpPr/>
              <p:nvPr/>
            </p:nvSpPr>
            <p:spPr>
              <a:xfrm>
                <a:off x="8407475" y="3910600"/>
                <a:ext cx="213500" cy="57575"/>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27"/>
              <p:cNvSpPr/>
              <p:nvPr/>
            </p:nvSpPr>
            <p:spPr>
              <a:xfrm>
                <a:off x="8386625" y="4010675"/>
                <a:ext cx="254375" cy="22550"/>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27"/>
              <p:cNvSpPr/>
              <p:nvPr/>
            </p:nvSpPr>
            <p:spPr>
              <a:xfrm>
                <a:off x="8386625" y="4024850"/>
                <a:ext cx="255200" cy="39225"/>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27"/>
              <p:cNvSpPr/>
              <p:nvPr/>
            </p:nvSpPr>
            <p:spPr>
              <a:xfrm>
                <a:off x="8399975" y="4094900"/>
                <a:ext cx="205150" cy="36725"/>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5" name="Google Shape;10965;p27"/>
            <p:cNvSpPr/>
            <p:nvPr/>
          </p:nvSpPr>
          <p:spPr>
            <a:xfrm>
              <a:off x="8315725" y="3920125"/>
              <a:ext cx="402000" cy="237400"/>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5_1">
    <p:spTree>
      <p:nvGrpSpPr>
        <p:cNvPr id="1" name="Shape 14627"/>
        <p:cNvGrpSpPr/>
        <p:nvPr/>
      </p:nvGrpSpPr>
      <p:grpSpPr>
        <a:xfrm>
          <a:off x="0" y="0"/>
          <a:ext cx="0" cy="0"/>
          <a:chOff x="0" y="0"/>
          <a:chExt cx="0" cy="0"/>
        </a:xfrm>
      </p:grpSpPr>
      <p:grpSp>
        <p:nvGrpSpPr>
          <p:cNvPr id="14628" name="Google Shape;14628;p34"/>
          <p:cNvGrpSpPr/>
          <p:nvPr/>
        </p:nvGrpSpPr>
        <p:grpSpPr>
          <a:xfrm>
            <a:off x="176625" y="110350"/>
            <a:ext cx="8790774" cy="4922811"/>
            <a:chOff x="131600" y="118425"/>
            <a:chExt cx="8790774" cy="4922811"/>
          </a:xfrm>
        </p:grpSpPr>
        <p:sp>
          <p:nvSpPr>
            <p:cNvPr id="14629" name="Google Shape;14629;p34"/>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30" name="Google Shape;14630;p34"/>
            <p:cNvGrpSpPr/>
            <p:nvPr/>
          </p:nvGrpSpPr>
          <p:grpSpPr>
            <a:xfrm>
              <a:off x="131600" y="1884558"/>
              <a:ext cx="2122449" cy="3112715"/>
              <a:chOff x="131600" y="1884558"/>
              <a:chExt cx="2122449" cy="3112715"/>
            </a:xfrm>
          </p:grpSpPr>
          <p:sp>
            <p:nvSpPr>
              <p:cNvPr id="14631" name="Google Shape;14631;p34"/>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34"/>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3" name="Google Shape;14633;p34"/>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4" name="Google Shape;14634;p34"/>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5" name="Google Shape;14635;p34"/>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6" name="Google Shape;14636;p34"/>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7" name="Google Shape;14637;p34"/>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8" name="Google Shape;14638;p34"/>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9" name="Google Shape;14639;p34"/>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0" name="Google Shape;14640;p34"/>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1" name="Google Shape;14641;p34"/>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34"/>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3" name="Google Shape;14643;p34"/>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4" name="Google Shape;14644;p34"/>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5" name="Google Shape;14645;p34"/>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6" name="Google Shape;14646;p34"/>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7" name="Google Shape;14647;p34"/>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8" name="Google Shape;14648;p34"/>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9" name="Google Shape;14649;p34"/>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0" name="Google Shape;14650;p34"/>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1" name="Google Shape;14651;p34"/>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2" name="Google Shape;14652;p34"/>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3" name="Google Shape;14653;p34"/>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4" name="Google Shape;14654;p34"/>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5" name="Google Shape;14655;p34"/>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6" name="Google Shape;14656;p34"/>
            <p:cNvGrpSpPr/>
            <p:nvPr/>
          </p:nvGrpSpPr>
          <p:grpSpPr>
            <a:xfrm flipH="1">
              <a:off x="2342550" y="2567965"/>
              <a:ext cx="3964145" cy="1455821"/>
              <a:chOff x="3233388" y="140740"/>
              <a:chExt cx="3964145" cy="1455821"/>
            </a:xfrm>
          </p:grpSpPr>
          <p:sp>
            <p:nvSpPr>
              <p:cNvPr id="14657" name="Google Shape;14657;p3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8" name="Google Shape;14658;p3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9" name="Google Shape;14659;p3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0" name="Google Shape;14660;p3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1" name="Google Shape;14661;p3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2" name="Google Shape;14662;p3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3" name="Google Shape;14663;p3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4" name="Google Shape;14664;p3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5" name="Google Shape;14665;p3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6" name="Google Shape;14666;p34"/>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7" name="Google Shape;14667;p3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8" name="Google Shape;14668;p3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9" name="Google Shape;14669;p3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0" name="Google Shape;14670;p3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3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2" name="Google Shape;14672;p3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3" name="Google Shape;14673;p3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4" name="Google Shape;14674;p3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5" name="Google Shape;14675;p3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6" name="Google Shape;14676;p3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7" name="Google Shape;14677;p3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8" name="Google Shape;14678;p3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9" name="Google Shape;14679;p3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3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1" name="Google Shape;14681;p3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2" name="Google Shape;14682;p3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3" name="Google Shape;14683;p34"/>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4" name="Google Shape;14684;p34"/>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5" name="Google Shape;14685;p34"/>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6" name="Google Shape;14686;p34"/>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7" name="Google Shape;14687;p34"/>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8" name="Google Shape;14688;p34"/>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9" name="Google Shape;14689;p34"/>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0" name="Google Shape;14690;p34"/>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1" name="Google Shape;14691;p34"/>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2" name="Google Shape;14692;p34"/>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3" name="Google Shape;14693;p34"/>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4" name="Google Shape;14694;p34"/>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5" name="Google Shape;14695;p34"/>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6" name="Google Shape;14696;p34"/>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7" name="Google Shape;14697;p34"/>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8" name="Google Shape;14698;p34"/>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9" name="Google Shape;14699;p34"/>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0" name="Google Shape;14700;p34"/>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1" name="Google Shape;14701;p34"/>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2" name="Google Shape;14702;p34"/>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3" name="Google Shape;14703;p34"/>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4" name="Google Shape;14704;p34"/>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5" name="Google Shape;14705;p34"/>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6" name="Google Shape;14706;p34"/>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7" name="Google Shape;14707;p34"/>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8" name="Google Shape;14708;p34"/>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9" name="Google Shape;14709;p34"/>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0" name="Google Shape;14710;p34"/>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1" name="Google Shape;14711;p34"/>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2" name="Google Shape;14712;p34"/>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3" name="Google Shape;14713;p34"/>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4" name="Google Shape;14714;p34"/>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5" name="Google Shape;14715;p34"/>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6" name="Google Shape;14716;p34"/>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7" name="Google Shape;14717;p34"/>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8" name="Google Shape;14718;p34"/>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9" name="Google Shape;14719;p34"/>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0" name="Google Shape;14720;p34"/>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1" name="Google Shape;14721;p34"/>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2" name="Google Shape;14722;p34"/>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3" name="Google Shape;14723;p34"/>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4" name="Google Shape;14724;p34"/>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5" name="Google Shape;14725;p34"/>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6" name="Google Shape;14726;p34"/>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7" name="Google Shape;14727;p34"/>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8" name="Google Shape;14728;p34"/>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9" name="Google Shape;14729;p34"/>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0" name="Google Shape;14730;p34"/>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1" name="Google Shape;14731;p34"/>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2" name="Google Shape;14732;p34"/>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3" name="Google Shape;14733;p34"/>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4" name="Google Shape;14734;p34"/>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5" name="Google Shape;14735;p34"/>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6" name="Google Shape;14736;p34"/>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7" name="Google Shape;14737;p34"/>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8" name="Google Shape;14738;p34"/>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9" name="Google Shape;14739;p34"/>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0" name="Google Shape;14740;p34"/>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1" name="Google Shape;14741;p34"/>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2" name="Google Shape;14742;p34"/>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3" name="Google Shape;14743;p34"/>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4" name="Google Shape;14744;p34"/>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5" name="Google Shape;14745;p34"/>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6" name="Google Shape;14746;p34"/>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7" name="Google Shape;14747;p34"/>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8" name="Google Shape;14748;p34"/>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9" name="Google Shape;14749;p34"/>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0" name="Google Shape;14750;p34"/>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1" name="Google Shape;14751;p34"/>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2" name="Google Shape;14752;p34"/>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3" name="Google Shape;14753;p34"/>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4" name="Google Shape;14754;p34"/>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5" name="Google Shape;14755;p34"/>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6" name="Google Shape;14756;p34"/>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7" name="Google Shape;14757;p34"/>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8" name="Google Shape;14758;p34"/>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9" name="Google Shape;14759;p34"/>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0" name="Google Shape;14760;p34"/>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1" name="Google Shape;14761;p34"/>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2" name="Google Shape;14762;p34"/>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3" name="Google Shape;14763;p34"/>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4" name="Google Shape;14764;p34"/>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5" name="Google Shape;14765;p34"/>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6" name="Google Shape;14766;p34"/>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7" name="Google Shape;14767;p34"/>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8" name="Google Shape;14768;p34"/>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9" name="Google Shape;14769;p34"/>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0" name="Google Shape;14770;p34"/>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1" name="Google Shape;14771;p34"/>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2" name="Google Shape;14772;p34"/>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3" name="Google Shape;14773;p34"/>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4" name="Google Shape;14774;p34"/>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5" name="Google Shape;14775;p34"/>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6" name="Google Shape;14776;p34"/>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7" name="Google Shape;14777;p34"/>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8" name="Google Shape;14778;p34"/>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9" name="Google Shape;14779;p34"/>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0" name="Google Shape;14780;p34"/>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1" name="Google Shape;14781;p34"/>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2" name="Google Shape;14782;p34"/>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3" name="Google Shape;14783;p34"/>
            <p:cNvGrpSpPr/>
            <p:nvPr/>
          </p:nvGrpSpPr>
          <p:grpSpPr>
            <a:xfrm rot="5400000">
              <a:off x="6199788" y="1372590"/>
              <a:ext cx="3964145" cy="1455821"/>
              <a:chOff x="3233388" y="140740"/>
              <a:chExt cx="3964145" cy="1455821"/>
            </a:xfrm>
          </p:grpSpPr>
          <p:sp>
            <p:nvSpPr>
              <p:cNvPr id="14784" name="Google Shape;14784;p3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5" name="Google Shape;14785;p3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6" name="Google Shape;14786;p3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7" name="Google Shape;14787;p3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8" name="Google Shape;14788;p3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9" name="Google Shape;14789;p3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0" name="Google Shape;14790;p3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1" name="Google Shape;14791;p3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2" name="Google Shape;14792;p34"/>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3" name="Google Shape;14793;p3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4" name="Google Shape;14794;p3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5" name="Google Shape;14795;p3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6" name="Google Shape;14796;p3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7" name="Google Shape;14797;p3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8" name="Google Shape;14798;p3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9" name="Google Shape;14799;p3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0" name="Google Shape;14800;p3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1" name="Google Shape;14801;p3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2" name="Google Shape;14802;p3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3" name="Google Shape;14803;p3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4" name="Google Shape;14804;p3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5" name="Google Shape;14805;p3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6" name="Google Shape;14806;p3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7" name="Google Shape;14807;p3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8" name="Google Shape;14808;p3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9" name="Google Shape;14809;p3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10" name="Google Shape;14810;p34"/>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1" name="Google Shape;14811;p34"/>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2" name="Google Shape;14812;p34"/>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3" name="Google Shape;14813;p34"/>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4" name="Google Shape;14814;p34"/>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5" name="Google Shape;14815;p34"/>
            <p:cNvGrpSpPr/>
            <p:nvPr/>
          </p:nvGrpSpPr>
          <p:grpSpPr>
            <a:xfrm>
              <a:off x="234224" y="118425"/>
              <a:ext cx="3532446" cy="1609151"/>
              <a:chOff x="140599" y="118425"/>
              <a:chExt cx="3532446" cy="1609151"/>
            </a:xfrm>
          </p:grpSpPr>
          <p:sp>
            <p:nvSpPr>
              <p:cNvPr id="14816" name="Google Shape;14816;p34"/>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7" name="Google Shape;14817;p34"/>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8" name="Google Shape;14818;p34"/>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9" name="Google Shape;14819;p34"/>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0" name="Google Shape;14820;p34"/>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1" name="Google Shape;14821;p34"/>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2" name="Google Shape;14822;p34"/>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3" name="Google Shape;14823;p34"/>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4" name="Google Shape;14824;p34"/>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5" name="Google Shape;14825;p34"/>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6" name="Google Shape;14826;p34"/>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7" name="Google Shape;14827;p34"/>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8" name="Google Shape;14828;p34"/>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34"/>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34"/>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34"/>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34"/>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34"/>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34"/>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34"/>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6" name="Google Shape;14836;p34"/>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7" name="Google Shape;14837;p34"/>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34"/>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34"/>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34"/>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34"/>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42" name="Google Shape;14842;p34"/>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3" name="Google Shape;14843;p34"/>
            <p:cNvGrpSpPr/>
            <p:nvPr/>
          </p:nvGrpSpPr>
          <p:grpSpPr>
            <a:xfrm>
              <a:off x="3327013" y="140740"/>
              <a:ext cx="3964145" cy="1455821"/>
              <a:chOff x="3233388" y="140740"/>
              <a:chExt cx="3964145" cy="1455821"/>
            </a:xfrm>
          </p:grpSpPr>
          <p:sp>
            <p:nvSpPr>
              <p:cNvPr id="14844" name="Google Shape;14844;p3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3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3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3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3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9" name="Google Shape;14849;p3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0" name="Google Shape;14850;p34"/>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3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3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3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4" name="Google Shape;14854;p3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5" name="Google Shape;14855;p3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3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7" name="Google Shape;14857;p3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8" name="Google Shape;14858;p3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3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3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3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3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3" name="Google Shape;14863;p3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4" name="Google Shape;14864;p3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3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3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7" name="Google Shape;14867;p3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8" name="Google Shape;14868;p3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3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70" name="Google Shape;14870;p34"/>
          <p:cNvSpPr txBox="1">
            <a:spLocks noGrp="1"/>
          </p:cNvSpPr>
          <p:nvPr>
            <p:ph type="subTitle" idx="1"/>
          </p:nvPr>
        </p:nvSpPr>
        <p:spPr>
          <a:xfrm>
            <a:off x="1628185" y="2955072"/>
            <a:ext cx="987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4871" name="Google Shape;14871;p34"/>
          <p:cNvSpPr txBox="1">
            <a:spLocks noGrp="1"/>
          </p:cNvSpPr>
          <p:nvPr>
            <p:ph type="subTitle" idx="2"/>
          </p:nvPr>
        </p:nvSpPr>
        <p:spPr>
          <a:xfrm>
            <a:off x="1385935" y="3395830"/>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72" name="Google Shape;14872;p34"/>
          <p:cNvSpPr txBox="1">
            <a:spLocks noGrp="1"/>
          </p:cNvSpPr>
          <p:nvPr>
            <p:ph type="subTitle" idx="3"/>
          </p:nvPr>
        </p:nvSpPr>
        <p:spPr>
          <a:xfrm>
            <a:off x="3463717" y="2955072"/>
            <a:ext cx="987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4873" name="Google Shape;14873;p34"/>
          <p:cNvSpPr txBox="1">
            <a:spLocks noGrp="1"/>
          </p:cNvSpPr>
          <p:nvPr>
            <p:ph type="subTitle" idx="4"/>
          </p:nvPr>
        </p:nvSpPr>
        <p:spPr>
          <a:xfrm>
            <a:off x="3221467" y="3395828"/>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74" name="Google Shape;14874;p34"/>
          <p:cNvSpPr txBox="1">
            <a:spLocks noGrp="1"/>
          </p:cNvSpPr>
          <p:nvPr>
            <p:ph type="subTitle" idx="5"/>
          </p:nvPr>
        </p:nvSpPr>
        <p:spPr>
          <a:xfrm>
            <a:off x="5288151" y="2955072"/>
            <a:ext cx="987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4875" name="Google Shape;14875;p34"/>
          <p:cNvSpPr txBox="1">
            <a:spLocks noGrp="1"/>
          </p:cNvSpPr>
          <p:nvPr>
            <p:ph type="subTitle" idx="6"/>
          </p:nvPr>
        </p:nvSpPr>
        <p:spPr>
          <a:xfrm>
            <a:off x="5045901" y="3395830"/>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76" name="Google Shape;14876;p34"/>
          <p:cNvSpPr txBox="1">
            <a:spLocks noGrp="1"/>
          </p:cNvSpPr>
          <p:nvPr>
            <p:ph type="subTitle" idx="7"/>
          </p:nvPr>
        </p:nvSpPr>
        <p:spPr>
          <a:xfrm>
            <a:off x="7119862" y="2955672"/>
            <a:ext cx="9876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4877" name="Google Shape;14877;p34"/>
          <p:cNvSpPr txBox="1">
            <a:spLocks noGrp="1"/>
          </p:cNvSpPr>
          <p:nvPr>
            <p:ph type="subTitle" idx="8"/>
          </p:nvPr>
        </p:nvSpPr>
        <p:spPr>
          <a:xfrm>
            <a:off x="6877612" y="3395828"/>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78" name="Google Shape;14878;p3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79" name="Google Shape;14879;p34"/>
          <p:cNvSpPr txBox="1">
            <a:spLocks noGrp="1"/>
          </p:cNvSpPr>
          <p:nvPr>
            <p:ph type="title" idx="9" hasCustomPrompt="1"/>
          </p:nvPr>
        </p:nvSpPr>
        <p:spPr>
          <a:xfrm>
            <a:off x="1303585"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4880" name="Google Shape;14880;p34"/>
          <p:cNvSpPr txBox="1">
            <a:spLocks noGrp="1"/>
          </p:cNvSpPr>
          <p:nvPr>
            <p:ph type="title" idx="13" hasCustomPrompt="1"/>
          </p:nvPr>
        </p:nvSpPr>
        <p:spPr>
          <a:xfrm>
            <a:off x="3134144"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4881" name="Google Shape;14881;p34"/>
          <p:cNvSpPr txBox="1">
            <a:spLocks noGrp="1"/>
          </p:cNvSpPr>
          <p:nvPr>
            <p:ph type="title" idx="14" hasCustomPrompt="1"/>
          </p:nvPr>
        </p:nvSpPr>
        <p:spPr>
          <a:xfrm>
            <a:off x="4964703"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4882" name="Google Shape;14882;p34"/>
          <p:cNvSpPr txBox="1">
            <a:spLocks noGrp="1"/>
          </p:cNvSpPr>
          <p:nvPr>
            <p:ph type="title" idx="15" hasCustomPrompt="1"/>
          </p:nvPr>
        </p:nvSpPr>
        <p:spPr>
          <a:xfrm>
            <a:off x="6795262"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15_1_1">
    <p:spTree>
      <p:nvGrpSpPr>
        <p:cNvPr id="1" name="Shape 14883"/>
        <p:cNvGrpSpPr/>
        <p:nvPr/>
      </p:nvGrpSpPr>
      <p:grpSpPr>
        <a:xfrm>
          <a:off x="0" y="0"/>
          <a:ext cx="0" cy="0"/>
          <a:chOff x="0" y="0"/>
          <a:chExt cx="0" cy="0"/>
        </a:xfrm>
      </p:grpSpPr>
      <p:grpSp>
        <p:nvGrpSpPr>
          <p:cNvPr id="14884" name="Google Shape;14884;p35"/>
          <p:cNvGrpSpPr/>
          <p:nvPr/>
        </p:nvGrpSpPr>
        <p:grpSpPr>
          <a:xfrm>
            <a:off x="176625" y="110350"/>
            <a:ext cx="8790774" cy="4922811"/>
            <a:chOff x="131600" y="118425"/>
            <a:chExt cx="8790774" cy="4922811"/>
          </a:xfrm>
        </p:grpSpPr>
        <p:sp>
          <p:nvSpPr>
            <p:cNvPr id="14885" name="Google Shape;14885;p35"/>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6" name="Google Shape;14886;p35"/>
            <p:cNvGrpSpPr/>
            <p:nvPr/>
          </p:nvGrpSpPr>
          <p:grpSpPr>
            <a:xfrm>
              <a:off x="131600" y="1884558"/>
              <a:ext cx="2122449" cy="3112715"/>
              <a:chOff x="131600" y="1884558"/>
              <a:chExt cx="2122449" cy="3112715"/>
            </a:xfrm>
          </p:grpSpPr>
          <p:sp>
            <p:nvSpPr>
              <p:cNvPr id="14887" name="Google Shape;14887;p35"/>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35"/>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35"/>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35"/>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1" name="Google Shape;14891;p35"/>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2" name="Google Shape;14892;p35"/>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35"/>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35"/>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35"/>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35"/>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35"/>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35"/>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35"/>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35"/>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1" name="Google Shape;14901;p35"/>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2" name="Google Shape;14902;p35"/>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35"/>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35"/>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35"/>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35"/>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35"/>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8" name="Google Shape;14908;p35"/>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9" name="Google Shape;14909;p35"/>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35"/>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35"/>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2" name="Google Shape;14912;p35"/>
            <p:cNvGrpSpPr/>
            <p:nvPr/>
          </p:nvGrpSpPr>
          <p:grpSpPr>
            <a:xfrm flipH="1">
              <a:off x="2342550" y="2567965"/>
              <a:ext cx="3964145" cy="1455821"/>
              <a:chOff x="3233388" y="140740"/>
              <a:chExt cx="3964145" cy="1455821"/>
            </a:xfrm>
          </p:grpSpPr>
          <p:sp>
            <p:nvSpPr>
              <p:cNvPr id="14913" name="Google Shape;14913;p3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4" name="Google Shape;14914;p3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3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3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3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3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3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3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3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35"/>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3" name="Google Shape;14923;p3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4" name="Google Shape;14924;p3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3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3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3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3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3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0" name="Google Shape;14930;p3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1" name="Google Shape;14931;p3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3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3" name="Google Shape;14933;p3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4" name="Google Shape;14934;p3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3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6" name="Google Shape;14936;p3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7" name="Google Shape;14937;p3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3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9" name="Google Shape;14939;p35"/>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35"/>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35"/>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35"/>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35"/>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35"/>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35"/>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6" name="Google Shape;14946;p35"/>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7" name="Google Shape;14947;p35"/>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35"/>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35"/>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35"/>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35"/>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35"/>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35"/>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35"/>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35"/>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35"/>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35"/>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8" name="Google Shape;14958;p35"/>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9" name="Google Shape;14959;p35"/>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35"/>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35"/>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35"/>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35"/>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35"/>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35"/>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35"/>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35"/>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8" name="Google Shape;14968;p35"/>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9" name="Google Shape;14969;p35"/>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35"/>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35"/>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35"/>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35"/>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35"/>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5" name="Google Shape;14975;p35"/>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6" name="Google Shape;14976;p35"/>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35"/>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35"/>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35"/>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35"/>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35"/>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35"/>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35"/>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4" name="Google Shape;14984;p35"/>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5" name="Google Shape;14985;p35"/>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6" name="Google Shape;14986;p35"/>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7" name="Google Shape;14987;p35"/>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8" name="Google Shape;14988;p35"/>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9" name="Google Shape;14989;p35"/>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0" name="Google Shape;14990;p35"/>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1" name="Google Shape;14991;p35"/>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2" name="Google Shape;14992;p35"/>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3" name="Google Shape;14993;p35"/>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4" name="Google Shape;14994;p35"/>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5" name="Google Shape;14995;p35"/>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6" name="Google Shape;14996;p35"/>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7" name="Google Shape;14997;p35"/>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8" name="Google Shape;14998;p35"/>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9" name="Google Shape;14999;p35"/>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0" name="Google Shape;15000;p35"/>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35"/>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35"/>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3" name="Google Shape;15003;p35"/>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4" name="Google Shape;15004;p35"/>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35"/>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35"/>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35"/>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8" name="Google Shape;15008;p35"/>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9" name="Google Shape;15009;p35"/>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35"/>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1" name="Google Shape;15011;p35"/>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2" name="Google Shape;15012;p35"/>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3" name="Google Shape;15013;p35"/>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35"/>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5" name="Google Shape;15015;p35"/>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6" name="Google Shape;15016;p35"/>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7" name="Google Shape;15017;p35"/>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8" name="Google Shape;15018;p35"/>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35"/>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0" name="Google Shape;15020;p35"/>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1" name="Google Shape;15021;p35"/>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2" name="Google Shape;15022;p35"/>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35"/>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35"/>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35"/>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6" name="Google Shape;15026;p35"/>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7" name="Google Shape;15027;p35"/>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8" name="Google Shape;15028;p35"/>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9" name="Google Shape;15029;p35"/>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0" name="Google Shape;15030;p35"/>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1" name="Google Shape;15031;p35"/>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2" name="Google Shape;15032;p35"/>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3" name="Google Shape;15033;p35"/>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4" name="Google Shape;15034;p35"/>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5" name="Google Shape;15035;p35"/>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6" name="Google Shape;15036;p35"/>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7" name="Google Shape;15037;p35"/>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8" name="Google Shape;15038;p35"/>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9" name="Google Shape;15039;p35"/>
            <p:cNvGrpSpPr/>
            <p:nvPr/>
          </p:nvGrpSpPr>
          <p:grpSpPr>
            <a:xfrm rot="5400000">
              <a:off x="6199788" y="1372590"/>
              <a:ext cx="3964145" cy="1455821"/>
              <a:chOff x="3233388" y="140740"/>
              <a:chExt cx="3964145" cy="1455821"/>
            </a:xfrm>
          </p:grpSpPr>
          <p:sp>
            <p:nvSpPr>
              <p:cNvPr id="15040" name="Google Shape;15040;p3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3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3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3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4" name="Google Shape;15044;p3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5" name="Google Shape;15045;p3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6" name="Google Shape;15046;p3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7" name="Google Shape;15047;p3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8" name="Google Shape;15048;p3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9" name="Google Shape;15049;p3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0" name="Google Shape;15050;p3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1" name="Google Shape;15051;p3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2" name="Google Shape;15052;p3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3" name="Google Shape;15053;p3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4" name="Google Shape;15054;p3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5" name="Google Shape;15055;p3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6" name="Google Shape;15056;p3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7" name="Google Shape;15057;p3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8" name="Google Shape;15058;p3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9" name="Google Shape;15059;p3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0" name="Google Shape;15060;p3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1" name="Google Shape;15061;p3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2" name="Google Shape;15062;p3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3" name="Google Shape;15063;p3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4" name="Google Shape;15064;p3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5" name="Google Shape;15065;p3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6" name="Google Shape;15066;p35"/>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7" name="Google Shape;15067;p35"/>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8" name="Google Shape;15068;p35"/>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9" name="Google Shape;15069;p35"/>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0" name="Google Shape;15070;p35"/>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1" name="Google Shape;15071;p35"/>
            <p:cNvGrpSpPr/>
            <p:nvPr/>
          </p:nvGrpSpPr>
          <p:grpSpPr>
            <a:xfrm>
              <a:off x="234224" y="118425"/>
              <a:ext cx="3532446" cy="1609151"/>
              <a:chOff x="140599" y="118425"/>
              <a:chExt cx="3532446" cy="1609151"/>
            </a:xfrm>
          </p:grpSpPr>
          <p:sp>
            <p:nvSpPr>
              <p:cNvPr id="15072" name="Google Shape;15072;p35"/>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35"/>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35"/>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35"/>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35"/>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35"/>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35"/>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35"/>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35"/>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35"/>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35"/>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35"/>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4" name="Google Shape;15084;p35"/>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5" name="Google Shape;15085;p35"/>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35"/>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35"/>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35"/>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35"/>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35"/>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35"/>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35"/>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35"/>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4" name="Google Shape;15094;p35"/>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5" name="Google Shape;15095;p35"/>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35"/>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35"/>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8" name="Google Shape;15098;p35"/>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99" name="Google Shape;15099;p35"/>
            <p:cNvGrpSpPr/>
            <p:nvPr/>
          </p:nvGrpSpPr>
          <p:grpSpPr>
            <a:xfrm>
              <a:off x="3327013" y="140740"/>
              <a:ext cx="3964145" cy="1455821"/>
              <a:chOff x="3233388" y="140740"/>
              <a:chExt cx="3964145" cy="1455821"/>
            </a:xfrm>
          </p:grpSpPr>
          <p:sp>
            <p:nvSpPr>
              <p:cNvPr id="15100" name="Google Shape;15100;p3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3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3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3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4" name="Google Shape;15104;p3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5" name="Google Shape;15105;p3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3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3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3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3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3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1" name="Google Shape;15111;p3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2" name="Google Shape;15112;p3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3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3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3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3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3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3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3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0" name="Google Shape;15120;p3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1" name="Google Shape;15121;p3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2" name="Google Shape;15122;p3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3" name="Google Shape;15123;p3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4" name="Google Shape;15124;p3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5" name="Google Shape;15125;p3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26" name="Google Shape;15126;p35"/>
          <p:cNvSpPr txBox="1">
            <a:spLocks noGrp="1"/>
          </p:cNvSpPr>
          <p:nvPr>
            <p:ph type="subTitle" idx="1"/>
          </p:nvPr>
        </p:nvSpPr>
        <p:spPr>
          <a:xfrm>
            <a:off x="1036120" y="2955072"/>
            <a:ext cx="987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5127" name="Google Shape;15127;p35"/>
          <p:cNvSpPr txBox="1">
            <a:spLocks noGrp="1"/>
          </p:cNvSpPr>
          <p:nvPr>
            <p:ph type="subTitle" idx="2"/>
          </p:nvPr>
        </p:nvSpPr>
        <p:spPr>
          <a:xfrm>
            <a:off x="793870" y="3395830"/>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28" name="Google Shape;15128;p35"/>
          <p:cNvSpPr txBox="1">
            <a:spLocks noGrp="1"/>
          </p:cNvSpPr>
          <p:nvPr>
            <p:ph type="subTitle" idx="3"/>
          </p:nvPr>
        </p:nvSpPr>
        <p:spPr>
          <a:xfrm>
            <a:off x="2866679" y="2955072"/>
            <a:ext cx="987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5129" name="Google Shape;15129;p35"/>
          <p:cNvSpPr txBox="1">
            <a:spLocks noGrp="1"/>
          </p:cNvSpPr>
          <p:nvPr>
            <p:ph type="subTitle" idx="4"/>
          </p:nvPr>
        </p:nvSpPr>
        <p:spPr>
          <a:xfrm>
            <a:off x="2624429" y="3395828"/>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30" name="Google Shape;15130;p35"/>
          <p:cNvSpPr txBox="1">
            <a:spLocks noGrp="1"/>
          </p:cNvSpPr>
          <p:nvPr>
            <p:ph type="subTitle" idx="5"/>
          </p:nvPr>
        </p:nvSpPr>
        <p:spPr>
          <a:xfrm>
            <a:off x="4697238" y="2955072"/>
            <a:ext cx="9876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5131" name="Google Shape;15131;p35"/>
          <p:cNvSpPr txBox="1">
            <a:spLocks noGrp="1"/>
          </p:cNvSpPr>
          <p:nvPr>
            <p:ph type="subTitle" idx="6"/>
          </p:nvPr>
        </p:nvSpPr>
        <p:spPr>
          <a:xfrm>
            <a:off x="4454988" y="3395830"/>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32" name="Google Shape;15132;p35"/>
          <p:cNvSpPr txBox="1">
            <a:spLocks noGrp="1"/>
          </p:cNvSpPr>
          <p:nvPr>
            <p:ph type="subTitle" idx="7"/>
          </p:nvPr>
        </p:nvSpPr>
        <p:spPr>
          <a:xfrm>
            <a:off x="6527797" y="2955672"/>
            <a:ext cx="9876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5133" name="Google Shape;15133;p35"/>
          <p:cNvSpPr txBox="1">
            <a:spLocks noGrp="1"/>
          </p:cNvSpPr>
          <p:nvPr>
            <p:ph type="subTitle" idx="8"/>
          </p:nvPr>
        </p:nvSpPr>
        <p:spPr>
          <a:xfrm>
            <a:off x="6285547" y="3395828"/>
            <a:ext cx="14721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34" name="Google Shape;15134;p35"/>
          <p:cNvSpPr txBox="1">
            <a:spLocks noGrp="1"/>
          </p:cNvSpPr>
          <p:nvPr>
            <p:ph type="title" hasCustomPrompt="1"/>
          </p:nvPr>
        </p:nvSpPr>
        <p:spPr>
          <a:xfrm>
            <a:off x="711520"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5135" name="Google Shape;15135;p35"/>
          <p:cNvSpPr txBox="1">
            <a:spLocks noGrp="1"/>
          </p:cNvSpPr>
          <p:nvPr>
            <p:ph type="title" idx="9" hasCustomPrompt="1"/>
          </p:nvPr>
        </p:nvSpPr>
        <p:spPr>
          <a:xfrm>
            <a:off x="2542079"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5136" name="Google Shape;15136;p35"/>
          <p:cNvSpPr txBox="1">
            <a:spLocks noGrp="1"/>
          </p:cNvSpPr>
          <p:nvPr>
            <p:ph type="title" idx="13" hasCustomPrompt="1"/>
          </p:nvPr>
        </p:nvSpPr>
        <p:spPr>
          <a:xfrm>
            <a:off x="4372638"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5137" name="Google Shape;15137;p35"/>
          <p:cNvSpPr txBox="1">
            <a:spLocks noGrp="1"/>
          </p:cNvSpPr>
          <p:nvPr>
            <p:ph type="title" idx="14" hasCustomPrompt="1"/>
          </p:nvPr>
        </p:nvSpPr>
        <p:spPr>
          <a:xfrm>
            <a:off x="6203197" y="3964832"/>
            <a:ext cx="16368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5138" name="Google Shape;15138;p35"/>
          <p:cNvSpPr txBox="1">
            <a:spLocks noGrp="1"/>
          </p:cNvSpPr>
          <p:nvPr>
            <p:ph type="title" idx="15"/>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139" name="Google Shape;15139;p35"/>
          <p:cNvGrpSpPr/>
          <p:nvPr/>
        </p:nvGrpSpPr>
        <p:grpSpPr>
          <a:xfrm>
            <a:off x="8029771" y="1272521"/>
            <a:ext cx="3172449" cy="3172449"/>
            <a:chOff x="5007123" y="2079403"/>
            <a:chExt cx="687600" cy="687600"/>
          </a:xfrm>
        </p:grpSpPr>
        <p:sp>
          <p:nvSpPr>
            <p:cNvPr id="15140" name="Google Shape;15140;p35"/>
            <p:cNvSpPr/>
            <p:nvPr/>
          </p:nvSpPr>
          <p:spPr>
            <a:xfrm>
              <a:off x="5007123" y="2079403"/>
              <a:ext cx="687600" cy="6876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1" name="Google Shape;15141;p35"/>
            <p:cNvSpPr/>
            <p:nvPr/>
          </p:nvSpPr>
          <p:spPr>
            <a:xfrm>
              <a:off x="5146403" y="2218605"/>
              <a:ext cx="409200" cy="4092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2" name="Google Shape;15142;p35"/>
            <p:cNvSpPr/>
            <p:nvPr/>
          </p:nvSpPr>
          <p:spPr>
            <a:xfrm>
              <a:off x="5273439" y="2345617"/>
              <a:ext cx="155100" cy="1551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3" name="Google Shape;15143;p35"/>
          <p:cNvGrpSpPr/>
          <p:nvPr/>
        </p:nvGrpSpPr>
        <p:grpSpPr>
          <a:xfrm rot="5509917" flipH="1">
            <a:off x="7938542" y="782328"/>
            <a:ext cx="3607845" cy="3378307"/>
            <a:chOff x="5272775" y="2011375"/>
            <a:chExt cx="3027200" cy="2935100"/>
          </a:xfrm>
        </p:grpSpPr>
        <p:sp>
          <p:nvSpPr>
            <p:cNvPr id="15144" name="Google Shape;15144;p35"/>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5" name="Google Shape;15145;p35"/>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6" name="Google Shape;15146;p35"/>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7" name="Google Shape;15147;p35"/>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8" name="Google Shape;15148;p35"/>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35"/>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35"/>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35"/>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35"/>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3" name="Google Shape;15153;p35"/>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4" name="Google Shape;15154;p35"/>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35"/>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35"/>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35"/>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35"/>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35"/>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35"/>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35"/>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35"/>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35"/>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35"/>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5" name="Google Shape;15165;p35"/>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6" name="Google Shape;15166;p35"/>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35"/>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35"/>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35"/>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35"/>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1" name="Google Shape;15171;p35"/>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2" name="Google Shape;15172;p35"/>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35"/>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35"/>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35"/>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35"/>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35"/>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35"/>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35"/>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35"/>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35"/>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35"/>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35"/>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35"/>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35"/>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35"/>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35"/>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35"/>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35"/>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0" name="Google Shape;15190;p35"/>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1" name="Google Shape;15191;p35"/>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35"/>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35"/>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35"/>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35"/>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6" name="Google Shape;15196;p35"/>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7" name="Google Shape;15197;p35"/>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35"/>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35"/>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35"/>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35"/>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35"/>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3" name="Google Shape;15203;p35"/>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4" name="Google Shape;15204;p35"/>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5" name="Google Shape;15205;p35"/>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6" name="Google Shape;15206;p35"/>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7" name="Google Shape;15207;p35"/>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8" name="Google Shape;15208;p35"/>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9" name="Google Shape;15209;p35"/>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0" name="Google Shape;15210;p35"/>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1" name="Google Shape;15211;p35"/>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35"/>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3" name="Google Shape;15213;p35"/>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35"/>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5" name="Google Shape;15215;p35"/>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6" name="Google Shape;15216;p35"/>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7" name="Google Shape;15217;p35"/>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8" name="Google Shape;15218;p35"/>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9" name="Google Shape;15219;p35"/>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0" name="Google Shape;15220;p35"/>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1" name="Google Shape;15221;p35"/>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2" name="Google Shape;15222;p35"/>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3" name="Google Shape;15223;p35"/>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4" name="Google Shape;15224;p35"/>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5" name="Google Shape;15225;p35"/>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6" name="Google Shape;15226;p35"/>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7" name="Google Shape;15227;p35"/>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35"/>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35"/>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0" name="Google Shape;15230;p35"/>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1" name="Google Shape;15231;p35"/>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35"/>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3" name="Google Shape;15233;p35"/>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4" name="Google Shape;15234;p35"/>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35"/>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35"/>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35"/>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35"/>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35"/>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35"/>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1" name="Google Shape;15241;p35"/>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2" name="Google Shape;15242;p35"/>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35"/>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35"/>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35"/>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35"/>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7" name="Google Shape;15247;p35"/>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8" name="Google Shape;15248;p35"/>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9" name="Google Shape;15249;p35"/>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0" name="Google Shape;15250;p35"/>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1" name="Google Shape;15251;p35"/>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2" name="Google Shape;15252;p35"/>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3" name="Google Shape;15253;p35"/>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4" name="Google Shape;15254;p35"/>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5" name="Google Shape;15255;p35"/>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6" name="Google Shape;15256;p35"/>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7" name="Google Shape;15257;p35"/>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8" name="Google Shape;15258;p35"/>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35"/>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35"/>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35"/>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2" name="Google Shape;15262;p35"/>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3" name="Google Shape;15263;p35"/>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4" name="Google Shape;15264;p35"/>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35"/>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6" name="Google Shape;15266;p35"/>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7" name="Google Shape;15267;p35"/>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8" name="Google Shape;15268;p35"/>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9" name="Google Shape;15269;p35"/>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0" name="Google Shape;15270;p35"/>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1" name="Google Shape;15271;p35"/>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2" name="Google Shape;15272;p35"/>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3" name="Google Shape;15273;p35"/>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4" name="Google Shape;15274;p35"/>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5" name="Google Shape;15275;p35"/>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6" name="Google Shape;15276;p35"/>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7" name="Google Shape;15277;p35"/>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8" name="Google Shape;15278;p35"/>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35"/>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0" name="Google Shape;15280;p35"/>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1" name="Google Shape;15281;p35"/>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2" name="Google Shape;15282;p35"/>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3" name="Google Shape;15283;p35"/>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4" name="Google Shape;15284;p35"/>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5" name="Google Shape;15285;p35"/>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6" name="Google Shape;15286;p35"/>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7" name="Google Shape;15287;p35"/>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8" name="Google Shape;15288;p35"/>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9" name="Google Shape;15289;p35"/>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35"/>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35"/>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2" name="Google Shape;15292;p35"/>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3" name="Google Shape;15293;p35"/>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35"/>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5" name="Google Shape;15295;p35"/>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6" name="Google Shape;15296;p35"/>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35"/>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8" name="Google Shape;15298;p35"/>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9" name="Google Shape;15299;p35"/>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0" name="Google Shape;15300;p35"/>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1" name="Google Shape;15301;p35"/>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35"/>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35"/>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4" name="Google Shape;15304;p35"/>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5" name="Google Shape;15305;p35"/>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35"/>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35"/>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35"/>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35"/>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0" name="Google Shape;15310;p35"/>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1" name="Google Shape;15311;p35"/>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35"/>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35"/>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35"/>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35"/>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6" name="Google Shape;15316;p35"/>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7" name="Google Shape;15317;p35"/>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8" name="Google Shape;15318;p35"/>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35"/>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35"/>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35"/>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2" name="Google Shape;15322;p35"/>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3" name="Google Shape;15323;p35"/>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35"/>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35"/>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6" name="Google Shape;15326;p35"/>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7" name="Google Shape;15327;p35"/>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8" name="Google Shape;15328;p35"/>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9" name="Google Shape;15329;p35"/>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0" name="Google Shape;15330;p35"/>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1" name="Google Shape;15331;p35"/>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2" name="Google Shape;15332;p35"/>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3" name="Google Shape;15333;p35"/>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4" name="Google Shape;15334;p35"/>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5" name="Google Shape;15335;p35"/>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6" name="Google Shape;15336;p35"/>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7" name="Google Shape;15337;p35"/>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8" name="Google Shape;15338;p35"/>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9" name="Google Shape;15339;p35"/>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0" name="Google Shape;15340;p35"/>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1" name="Google Shape;15341;p35"/>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2" name="Google Shape;15342;p35"/>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3" name="Google Shape;15343;p35"/>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35"/>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35"/>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35"/>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35"/>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8" name="Google Shape;15348;p35"/>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9" name="Google Shape;15349;p35"/>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0" name="Google Shape;15350;p35"/>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1" name="Google Shape;15351;p35"/>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2" name="Google Shape;15352;p35"/>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3" name="Google Shape;15353;p35"/>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4" name="Google Shape;15354;p35"/>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5" name="Google Shape;15355;p35"/>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6" name="Google Shape;15356;p35"/>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7" name="Google Shape;15357;p35"/>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8" name="Google Shape;15358;p35"/>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9" name="Google Shape;15359;p35"/>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0" name="Google Shape;15360;p35"/>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1" name="Google Shape;15361;p35"/>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2" name="Google Shape;15362;p35"/>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3" name="Google Shape;15363;p35"/>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4" name="Google Shape;15364;p35"/>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5" name="Google Shape;15365;p35"/>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6" name="Google Shape;15366;p35"/>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7" name="Google Shape;15367;p35"/>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8" name="Google Shape;15368;p35"/>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9" name="Google Shape;15369;p35"/>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0" name="Google Shape;15370;p35"/>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1" name="Google Shape;15371;p35"/>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2" name="Google Shape;15372;p35"/>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3" name="Google Shape;15373;p35"/>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4" name="Google Shape;15374;p35"/>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5" name="Google Shape;15375;p35"/>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6" name="Google Shape;15376;p35"/>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7" name="Google Shape;15377;p35"/>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8" name="Google Shape;15378;p35"/>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9" name="Google Shape;15379;p35"/>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0" name="Google Shape;15380;p35"/>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1" name="Google Shape;15381;p35"/>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2" name="Google Shape;15382;p35"/>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3" name="Google Shape;15383;p35"/>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4" name="Google Shape;15384;p35"/>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5" name="Google Shape;15385;p35"/>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6" name="Google Shape;15386;p35"/>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7" name="Google Shape;15387;p35"/>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8" name="Google Shape;15388;p35"/>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9" name="Google Shape;15389;p35"/>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0" name="Google Shape;15390;p35"/>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1" name="Google Shape;15391;p35"/>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2" name="Google Shape;15392;p35"/>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3" name="Google Shape;15393;p35"/>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4" name="Google Shape;15394;p35"/>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5" name="Google Shape;15395;p35"/>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6" name="Google Shape;15396;p35"/>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7" name="Google Shape;15397;p35"/>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8" name="Google Shape;15398;p35"/>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9" name="Google Shape;15399;p35"/>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0" name="Google Shape;15400;p35"/>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1" name="Google Shape;15401;p35"/>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2" name="Google Shape;15402;p35"/>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3" name="Google Shape;15403;p35"/>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4" name="Google Shape;15404;p35"/>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5" name="Google Shape;15405;p35"/>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6" name="Google Shape;15406;p35"/>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7" name="Google Shape;15407;p35"/>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8" name="Google Shape;15408;p35"/>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9" name="Google Shape;15409;p35"/>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0" name="Google Shape;15410;p35"/>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1" name="Google Shape;15411;p35"/>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2" name="Google Shape;15412;p35"/>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3" name="Google Shape;15413;p35"/>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4" name="Google Shape;15414;p35"/>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5" name="Google Shape;15415;p35"/>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6" name="Google Shape;15416;p35"/>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7" name="Google Shape;15417;p35"/>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8" name="Google Shape;15418;p35"/>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9" name="Google Shape;15419;p35"/>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0" name="Google Shape;15420;p35"/>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1" name="Google Shape;15421;p35"/>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2" name="Google Shape;15422;p35"/>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3" name="Google Shape;15423;p35"/>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4" name="Google Shape;15424;p35"/>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5" name="Google Shape;15425;p35"/>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6" name="Google Shape;15426;p35"/>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7" name="Google Shape;15427;p35"/>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8" name="Google Shape;15428;p35"/>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9" name="Google Shape;15429;p35"/>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0" name="Google Shape;15430;p35"/>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1" name="Google Shape;15431;p35"/>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2" name="Google Shape;15432;p35"/>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3" name="Google Shape;15433;p35"/>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4" name="Google Shape;15434;p35"/>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5" name="Google Shape;15435;p35"/>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6" name="Google Shape;15436;p35"/>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7" name="Google Shape;15437;p35"/>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8" name="Google Shape;15438;p35"/>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9" name="Google Shape;15439;p35"/>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0" name="Google Shape;15440;p35"/>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1" name="Google Shape;15441;p35"/>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2" name="Google Shape;15442;p35"/>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3" name="Google Shape;15443;p35"/>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4" name="Google Shape;15444;p35"/>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5" name="Google Shape;15445;p35"/>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6" name="Google Shape;15446;p35"/>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7" name="Google Shape;15447;p35"/>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8" name="Google Shape;15448;p35"/>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9" name="Google Shape;15449;p35"/>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0" name="Google Shape;15450;p35"/>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1" name="Google Shape;15451;p35"/>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2" name="Google Shape;15452;p35"/>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3" name="Google Shape;15453;p35"/>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4" name="Google Shape;15454;p35"/>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5" name="Google Shape;15455;p35"/>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6" name="Google Shape;15456;p35"/>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7" name="Google Shape;15457;p35"/>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8" name="Google Shape;15458;p35"/>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9" name="Google Shape;15459;p35"/>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0" name="Google Shape;15460;p35"/>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1" name="Google Shape;15461;p35"/>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2" name="Google Shape;15462;p35"/>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3" name="Google Shape;15463;p35"/>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4" name="Google Shape;15464;p35"/>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5" name="Google Shape;15465;p35"/>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6" name="Google Shape;15466;p35"/>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7" name="Google Shape;15467;p35"/>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8" name="Google Shape;15468;p35"/>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9" name="Google Shape;15469;p35"/>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0" name="Google Shape;15470;p35"/>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1" name="Google Shape;15471;p35"/>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2" name="Google Shape;15472;p35"/>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3" name="Google Shape;15473;p35"/>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4" name="Google Shape;15474;p35"/>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5" name="Google Shape;15475;p35"/>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6" name="Google Shape;15476;p35"/>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7" name="Google Shape;15477;p35"/>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8" name="Google Shape;15478;p35"/>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9" name="Google Shape;15479;p35"/>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0" name="Google Shape;15480;p35"/>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1" name="Google Shape;15481;p35"/>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2" name="Google Shape;15482;p35"/>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3" name="Google Shape;15483;p35"/>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4" name="Google Shape;15484;p35"/>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5" name="Google Shape;15485;p35"/>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6" name="Google Shape;15486;p35"/>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7" name="Google Shape;15487;p35"/>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35"/>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9" name="Google Shape;15489;p35"/>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0" name="Google Shape;15490;p35"/>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1" name="Google Shape;15491;p35"/>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2" name="Google Shape;15492;p35"/>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3" name="Google Shape;15493;p35"/>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4" name="Google Shape;15494;p35"/>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5" name="Google Shape;15495;p35"/>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6" name="Google Shape;15496;p35"/>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7" name="Google Shape;15497;p35"/>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8" name="Google Shape;15498;p35"/>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9" name="Google Shape;15499;p35"/>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0" name="Google Shape;15500;p35"/>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1" name="Google Shape;15501;p35"/>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2" name="Google Shape;15502;p35"/>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3" name="Google Shape;15503;p35"/>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4" name="Google Shape;15504;p35"/>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5" name="Google Shape;15505;p35"/>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6" name="Google Shape;15506;p35"/>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7" name="Google Shape;15507;p35"/>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8" name="Google Shape;15508;p35"/>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9" name="Google Shape;15509;p35"/>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0" name="Google Shape;15510;p35"/>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1" name="Google Shape;15511;p35"/>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2" name="Google Shape;15512;p35"/>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3" name="Google Shape;15513;p35"/>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4" name="Google Shape;15514;p35"/>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5" name="Google Shape;15515;p35"/>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6" name="Google Shape;15516;p35"/>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7" name="Google Shape;15517;p35"/>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8" name="Google Shape;15518;p35"/>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9" name="Google Shape;15519;p35"/>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0" name="Google Shape;15520;p35"/>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1" name="Google Shape;15521;p35"/>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2" name="Google Shape;15522;p35"/>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3" name="Google Shape;15523;p35"/>
          <p:cNvGrpSpPr/>
          <p:nvPr/>
        </p:nvGrpSpPr>
        <p:grpSpPr>
          <a:xfrm rot="-5290083" flipH="1">
            <a:off x="8535077" y="1084657"/>
            <a:ext cx="3607845" cy="3378307"/>
            <a:chOff x="5272775" y="2011375"/>
            <a:chExt cx="3027200" cy="2935100"/>
          </a:xfrm>
        </p:grpSpPr>
        <p:sp>
          <p:nvSpPr>
            <p:cNvPr id="15524" name="Google Shape;15524;p35"/>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5" name="Google Shape;15525;p35"/>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6" name="Google Shape;15526;p35"/>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7" name="Google Shape;15527;p35"/>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8" name="Google Shape;15528;p35"/>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9" name="Google Shape;15529;p35"/>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0" name="Google Shape;15530;p35"/>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1" name="Google Shape;15531;p35"/>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2" name="Google Shape;15532;p35"/>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3" name="Google Shape;15533;p35"/>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4" name="Google Shape;15534;p35"/>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5" name="Google Shape;15535;p35"/>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6" name="Google Shape;15536;p35"/>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7" name="Google Shape;15537;p35"/>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8" name="Google Shape;15538;p35"/>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9" name="Google Shape;15539;p35"/>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0" name="Google Shape;15540;p35"/>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1" name="Google Shape;15541;p35"/>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2" name="Google Shape;15542;p35"/>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3" name="Google Shape;15543;p35"/>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4" name="Google Shape;15544;p35"/>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5" name="Google Shape;15545;p35"/>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6" name="Google Shape;15546;p35"/>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7" name="Google Shape;15547;p35"/>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8" name="Google Shape;15548;p35"/>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9" name="Google Shape;15549;p35"/>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0" name="Google Shape;15550;p35"/>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1" name="Google Shape;15551;p35"/>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2" name="Google Shape;15552;p35"/>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3" name="Google Shape;15553;p35"/>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4" name="Google Shape;15554;p35"/>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5" name="Google Shape;15555;p35"/>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6" name="Google Shape;15556;p35"/>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7" name="Google Shape;15557;p35"/>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8" name="Google Shape;15558;p35"/>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9" name="Google Shape;15559;p35"/>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0" name="Google Shape;15560;p35"/>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1" name="Google Shape;15561;p35"/>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2" name="Google Shape;15562;p35"/>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3" name="Google Shape;15563;p35"/>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4" name="Google Shape;15564;p35"/>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5" name="Google Shape;15565;p35"/>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6" name="Google Shape;15566;p35"/>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7" name="Google Shape;15567;p35"/>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8" name="Google Shape;15568;p35"/>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9" name="Google Shape;15569;p35"/>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0" name="Google Shape;15570;p35"/>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1" name="Google Shape;15571;p35"/>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2" name="Google Shape;15572;p35"/>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3" name="Google Shape;15573;p35"/>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4" name="Google Shape;15574;p35"/>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5" name="Google Shape;15575;p35"/>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6" name="Google Shape;15576;p35"/>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7" name="Google Shape;15577;p35"/>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8" name="Google Shape;15578;p35"/>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9" name="Google Shape;15579;p35"/>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0" name="Google Shape;15580;p35"/>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1" name="Google Shape;15581;p35"/>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2" name="Google Shape;15582;p35"/>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3" name="Google Shape;15583;p35"/>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4" name="Google Shape;15584;p35"/>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5" name="Google Shape;15585;p35"/>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6" name="Google Shape;15586;p35"/>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7" name="Google Shape;15587;p35"/>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8" name="Google Shape;15588;p35"/>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9" name="Google Shape;15589;p35"/>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0" name="Google Shape;15590;p35"/>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1" name="Google Shape;15591;p35"/>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2" name="Google Shape;15592;p35"/>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35"/>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4" name="Google Shape;15594;p35"/>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5" name="Google Shape;15595;p35"/>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35"/>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7" name="Google Shape;15597;p35"/>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35"/>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9" name="Google Shape;15599;p35"/>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0" name="Google Shape;15600;p35"/>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35"/>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2" name="Google Shape;15602;p35"/>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3" name="Google Shape;15603;p35"/>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4" name="Google Shape;15604;p35"/>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35"/>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6" name="Google Shape;15606;p35"/>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7" name="Google Shape;15607;p35"/>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8" name="Google Shape;15608;p35"/>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9" name="Google Shape;15609;p35"/>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0" name="Google Shape;15610;p35"/>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1" name="Google Shape;15611;p35"/>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2" name="Google Shape;15612;p35"/>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35"/>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4" name="Google Shape;15614;p35"/>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5" name="Google Shape;15615;p35"/>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35"/>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7" name="Google Shape;15617;p35"/>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35"/>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9" name="Google Shape;15619;p35"/>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0" name="Google Shape;15620;p35"/>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1" name="Google Shape;15621;p35"/>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2" name="Google Shape;15622;p35"/>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3" name="Google Shape;15623;p35"/>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4" name="Google Shape;15624;p35"/>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5" name="Google Shape;15625;p35"/>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6" name="Google Shape;15626;p35"/>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7" name="Google Shape;15627;p35"/>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8" name="Google Shape;15628;p35"/>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9" name="Google Shape;15629;p35"/>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0" name="Google Shape;15630;p35"/>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1" name="Google Shape;15631;p35"/>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2" name="Google Shape;15632;p35"/>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3" name="Google Shape;15633;p35"/>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4" name="Google Shape;15634;p35"/>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5" name="Google Shape;15635;p35"/>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6" name="Google Shape;15636;p35"/>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7" name="Google Shape;15637;p35"/>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8" name="Google Shape;15638;p35"/>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9" name="Google Shape;15639;p35"/>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0" name="Google Shape;15640;p35"/>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1" name="Google Shape;15641;p35"/>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2" name="Google Shape;15642;p35"/>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3" name="Google Shape;15643;p35"/>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4" name="Google Shape;15644;p35"/>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5" name="Google Shape;15645;p35"/>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6" name="Google Shape;15646;p35"/>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7" name="Google Shape;15647;p35"/>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8" name="Google Shape;15648;p35"/>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9" name="Google Shape;15649;p35"/>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0" name="Google Shape;15650;p35"/>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1" name="Google Shape;15651;p35"/>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2" name="Google Shape;15652;p35"/>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3" name="Google Shape;15653;p35"/>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4" name="Google Shape;15654;p35"/>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5" name="Google Shape;15655;p35"/>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6" name="Google Shape;15656;p35"/>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7" name="Google Shape;15657;p35"/>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8" name="Google Shape;15658;p35"/>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9" name="Google Shape;15659;p35"/>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0" name="Google Shape;15660;p35"/>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1" name="Google Shape;15661;p35"/>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2" name="Google Shape;15662;p35"/>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3" name="Google Shape;15663;p35"/>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4" name="Google Shape;15664;p35"/>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5" name="Google Shape;15665;p35"/>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6" name="Google Shape;15666;p35"/>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7" name="Google Shape;15667;p35"/>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8" name="Google Shape;15668;p35"/>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9" name="Google Shape;15669;p35"/>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0" name="Google Shape;15670;p35"/>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1" name="Google Shape;15671;p35"/>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2" name="Google Shape;15672;p35"/>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3" name="Google Shape;15673;p35"/>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4" name="Google Shape;15674;p35"/>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5" name="Google Shape;15675;p35"/>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6" name="Google Shape;15676;p35"/>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7" name="Google Shape;15677;p35"/>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8" name="Google Shape;15678;p35"/>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9" name="Google Shape;15679;p35"/>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0" name="Google Shape;15680;p35"/>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1" name="Google Shape;15681;p35"/>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2" name="Google Shape;15682;p35"/>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3" name="Google Shape;15683;p35"/>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4" name="Google Shape;15684;p35"/>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5" name="Google Shape;15685;p35"/>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6" name="Google Shape;15686;p35"/>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7" name="Google Shape;15687;p35"/>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8" name="Google Shape;15688;p35"/>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9" name="Google Shape;15689;p35"/>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0" name="Google Shape;15690;p35"/>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1" name="Google Shape;15691;p35"/>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2" name="Google Shape;15692;p35"/>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3" name="Google Shape;15693;p35"/>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4" name="Google Shape;15694;p35"/>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5" name="Google Shape;15695;p35"/>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6" name="Google Shape;15696;p35"/>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7" name="Google Shape;15697;p35"/>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8" name="Google Shape;15698;p35"/>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9" name="Google Shape;15699;p35"/>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0" name="Google Shape;15700;p35"/>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1" name="Google Shape;15701;p35"/>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2" name="Google Shape;15702;p35"/>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3" name="Google Shape;15703;p35"/>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4" name="Google Shape;15704;p35"/>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5" name="Google Shape;15705;p35"/>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6" name="Google Shape;15706;p35"/>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7" name="Google Shape;15707;p35"/>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8" name="Google Shape;15708;p35"/>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9" name="Google Shape;15709;p35"/>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0" name="Google Shape;15710;p35"/>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1" name="Google Shape;15711;p35"/>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2" name="Google Shape;15712;p35"/>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3" name="Google Shape;15713;p35"/>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4" name="Google Shape;15714;p35"/>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5" name="Google Shape;15715;p35"/>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6" name="Google Shape;15716;p35"/>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7" name="Google Shape;15717;p35"/>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8" name="Google Shape;15718;p35"/>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9" name="Google Shape;15719;p35"/>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0" name="Google Shape;15720;p35"/>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1" name="Google Shape;15721;p35"/>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2" name="Google Shape;15722;p35"/>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3" name="Google Shape;15723;p35"/>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4" name="Google Shape;15724;p35"/>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5" name="Google Shape;15725;p35"/>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6" name="Google Shape;15726;p35"/>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7" name="Google Shape;15727;p35"/>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8" name="Google Shape;15728;p35"/>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9" name="Google Shape;15729;p35"/>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0" name="Google Shape;15730;p35"/>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1" name="Google Shape;15731;p35"/>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2" name="Google Shape;15732;p35"/>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3" name="Google Shape;15733;p35"/>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4" name="Google Shape;15734;p35"/>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5" name="Google Shape;15735;p35"/>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6" name="Google Shape;15736;p35"/>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7" name="Google Shape;15737;p35"/>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8" name="Google Shape;15738;p35"/>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9" name="Google Shape;15739;p35"/>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0" name="Google Shape;15740;p35"/>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1" name="Google Shape;15741;p35"/>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2" name="Google Shape;15742;p35"/>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3" name="Google Shape;15743;p35"/>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4" name="Google Shape;15744;p35"/>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5" name="Google Shape;15745;p35"/>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6" name="Google Shape;15746;p35"/>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7" name="Google Shape;15747;p35"/>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8" name="Google Shape;15748;p35"/>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9" name="Google Shape;15749;p35"/>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0" name="Google Shape;15750;p35"/>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1" name="Google Shape;15751;p35"/>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2" name="Google Shape;15752;p35"/>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3" name="Google Shape;15753;p35"/>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4" name="Google Shape;15754;p35"/>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5" name="Google Shape;15755;p35"/>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6" name="Google Shape;15756;p35"/>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7" name="Google Shape;15757;p35"/>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8" name="Google Shape;15758;p35"/>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9" name="Google Shape;15759;p35"/>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0" name="Google Shape;15760;p35"/>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1" name="Google Shape;15761;p35"/>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2" name="Google Shape;15762;p35"/>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3" name="Google Shape;15763;p35"/>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4" name="Google Shape;15764;p35"/>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5" name="Google Shape;15765;p35"/>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6" name="Google Shape;15766;p35"/>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7" name="Google Shape;15767;p35"/>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8" name="Google Shape;15768;p35"/>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9" name="Google Shape;15769;p35"/>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0" name="Google Shape;15770;p35"/>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1" name="Google Shape;15771;p35"/>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2" name="Google Shape;15772;p35"/>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3" name="Google Shape;15773;p35"/>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4" name="Google Shape;15774;p35"/>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5" name="Google Shape;15775;p35"/>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6" name="Google Shape;15776;p35"/>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7" name="Google Shape;15777;p35"/>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8" name="Google Shape;15778;p35"/>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9" name="Google Shape;15779;p35"/>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0" name="Google Shape;15780;p35"/>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1" name="Google Shape;15781;p35"/>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2" name="Google Shape;15782;p35"/>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3" name="Google Shape;15783;p35"/>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4" name="Google Shape;15784;p35"/>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5" name="Google Shape;15785;p35"/>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6" name="Google Shape;15786;p35"/>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7" name="Google Shape;15787;p35"/>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8" name="Google Shape;15788;p35"/>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9" name="Google Shape;15789;p35"/>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0" name="Google Shape;15790;p35"/>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1" name="Google Shape;15791;p35"/>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2" name="Google Shape;15792;p35"/>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3" name="Google Shape;15793;p35"/>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4" name="Google Shape;15794;p35"/>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5" name="Google Shape;15795;p35"/>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6" name="Google Shape;15796;p35"/>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7" name="Google Shape;15797;p35"/>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8" name="Google Shape;15798;p35"/>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9" name="Google Shape;15799;p35"/>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0" name="Google Shape;15800;p35"/>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1" name="Google Shape;15801;p35"/>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2" name="Google Shape;15802;p35"/>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3" name="Google Shape;15803;p35"/>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4" name="Google Shape;15804;p35"/>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5" name="Google Shape;15805;p35"/>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6" name="Google Shape;15806;p35"/>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7" name="Google Shape;15807;p35"/>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8" name="Google Shape;15808;p35"/>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9" name="Google Shape;15809;p35"/>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0" name="Google Shape;15810;p35"/>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1" name="Google Shape;15811;p35"/>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2" name="Google Shape;15812;p35"/>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3" name="Google Shape;15813;p35"/>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4" name="Google Shape;15814;p35"/>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5" name="Google Shape;15815;p35"/>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6" name="Google Shape;15816;p35"/>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7" name="Google Shape;15817;p35"/>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8" name="Google Shape;15818;p35"/>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9" name="Google Shape;15819;p35"/>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0" name="Google Shape;15820;p35"/>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1" name="Google Shape;15821;p35"/>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2" name="Google Shape;15822;p35"/>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3" name="Google Shape;15823;p35"/>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4" name="Google Shape;15824;p35"/>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5" name="Google Shape;15825;p35"/>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6" name="Google Shape;15826;p35"/>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7" name="Google Shape;15827;p35"/>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8" name="Google Shape;15828;p35"/>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9" name="Google Shape;15829;p35"/>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0" name="Google Shape;15830;p35"/>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1" name="Google Shape;15831;p35"/>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2" name="Google Shape;15832;p35"/>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3" name="Google Shape;15833;p35"/>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4" name="Google Shape;15834;p35"/>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5" name="Google Shape;15835;p35"/>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6" name="Google Shape;15836;p35"/>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7" name="Google Shape;15837;p35"/>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8" name="Google Shape;15838;p35"/>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9" name="Google Shape;15839;p35"/>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0" name="Google Shape;15840;p35"/>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1" name="Google Shape;15841;p35"/>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2" name="Google Shape;15842;p35"/>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3" name="Google Shape;15843;p35"/>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4" name="Google Shape;15844;p35"/>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5" name="Google Shape;15845;p35"/>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6" name="Google Shape;15846;p35"/>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7" name="Google Shape;15847;p35"/>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8" name="Google Shape;15848;p35"/>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9" name="Google Shape;15849;p35"/>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0" name="Google Shape;15850;p35"/>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1" name="Google Shape;15851;p35"/>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2" name="Google Shape;15852;p35"/>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3" name="Google Shape;15853;p35"/>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4" name="Google Shape;15854;p35"/>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5" name="Google Shape;15855;p35"/>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6" name="Google Shape;15856;p35"/>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7" name="Google Shape;15857;p35"/>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8" name="Google Shape;15858;p35"/>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9" name="Google Shape;15859;p35"/>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0" name="Google Shape;15860;p35"/>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1" name="Google Shape;15861;p35"/>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2" name="Google Shape;15862;p35"/>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3" name="Google Shape;15863;p35"/>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4" name="Google Shape;15864;p35"/>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5" name="Google Shape;15865;p35"/>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6" name="Google Shape;15866;p35"/>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7" name="Google Shape;15867;p35"/>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8" name="Google Shape;15868;p35"/>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9" name="Google Shape;15869;p35"/>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0" name="Google Shape;15870;p35"/>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1" name="Google Shape;15871;p35"/>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2" name="Google Shape;15872;p35"/>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3" name="Google Shape;15873;p35"/>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4" name="Google Shape;15874;p35"/>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5" name="Google Shape;15875;p35"/>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6" name="Google Shape;15876;p35"/>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7" name="Google Shape;15877;p35"/>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8" name="Google Shape;15878;p35"/>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9" name="Google Shape;15879;p35"/>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0" name="Google Shape;15880;p35"/>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1" name="Google Shape;15881;p35"/>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2" name="Google Shape;15882;p35"/>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3" name="Google Shape;15883;p35"/>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4" name="Google Shape;15884;p35"/>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5" name="Google Shape;15885;p35"/>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6" name="Google Shape;15886;p35"/>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7" name="Google Shape;15887;p35"/>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8" name="Google Shape;15888;p35"/>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9" name="Google Shape;15889;p35"/>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0" name="Google Shape;15890;p35"/>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1" name="Google Shape;15891;p35"/>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2" name="Google Shape;15892;p35"/>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3" name="Google Shape;15893;p35"/>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4" name="Google Shape;15894;p35"/>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5" name="Google Shape;15895;p35"/>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6" name="Google Shape;15896;p35"/>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7" name="Google Shape;15897;p35"/>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8" name="Google Shape;15898;p35"/>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9" name="Google Shape;15899;p35"/>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0" name="Google Shape;15900;p35"/>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1" name="Google Shape;15901;p35"/>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2" name="Google Shape;15902;p35"/>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3" name="Google Shape;15903;p35"/>
          <p:cNvSpPr/>
          <p:nvPr/>
        </p:nvSpPr>
        <p:spPr>
          <a:xfrm rot="-1276185">
            <a:off x="9128098" y="934211"/>
            <a:ext cx="372298" cy="205609"/>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4" name="Google Shape;15904;p35"/>
          <p:cNvGrpSpPr/>
          <p:nvPr/>
        </p:nvGrpSpPr>
        <p:grpSpPr>
          <a:xfrm rot="5509917" flipH="1">
            <a:off x="8243342" y="934728"/>
            <a:ext cx="3607845" cy="3378307"/>
            <a:chOff x="5272775" y="2011375"/>
            <a:chExt cx="3027200" cy="2935100"/>
          </a:xfrm>
        </p:grpSpPr>
        <p:sp>
          <p:nvSpPr>
            <p:cNvPr id="15905" name="Google Shape;15905;p35"/>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6" name="Google Shape;15906;p35"/>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7" name="Google Shape;15907;p35"/>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8" name="Google Shape;15908;p35"/>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9" name="Google Shape;15909;p35"/>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0" name="Google Shape;15910;p35"/>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1" name="Google Shape;15911;p35"/>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2" name="Google Shape;15912;p35"/>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3" name="Google Shape;15913;p35"/>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4" name="Google Shape;15914;p35"/>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5" name="Google Shape;15915;p35"/>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6" name="Google Shape;15916;p35"/>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7" name="Google Shape;15917;p35"/>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8" name="Google Shape;15918;p35"/>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9" name="Google Shape;15919;p35"/>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0" name="Google Shape;15920;p35"/>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1" name="Google Shape;15921;p35"/>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2" name="Google Shape;15922;p35"/>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3" name="Google Shape;15923;p35"/>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4" name="Google Shape;15924;p35"/>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5" name="Google Shape;15925;p35"/>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6" name="Google Shape;15926;p35"/>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7" name="Google Shape;15927;p35"/>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8" name="Google Shape;15928;p35"/>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9" name="Google Shape;15929;p35"/>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0" name="Google Shape;15930;p35"/>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1" name="Google Shape;15931;p35"/>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2" name="Google Shape;15932;p35"/>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3" name="Google Shape;15933;p35"/>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4" name="Google Shape;15934;p35"/>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5" name="Google Shape;15935;p35"/>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6" name="Google Shape;15936;p35"/>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7" name="Google Shape;15937;p35"/>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8" name="Google Shape;15938;p35"/>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9" name="Google Shape;15939;p35"/>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0" name="Google Shape;15940;p35"/>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1" name="Google Shape;15941;p35"/>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2" name="Google Shape;15942;p35"/>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3" name="Google Shape;15943;p35"/>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4" name="Google Shape;15944;p35"/>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5" name="Google Shape;15945;p35"/>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6" name="Google Shape;15946;p35"/>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7" name="Google Shape;15947;p35"/>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8" name="Google Shape;15948;p35"/>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9" name="Google Shape;15949;p35"/>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0" name="Google Shape;15950;p35"/>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1" name="Google Shape;15951;p35"/>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2" name="Google Shape;15952;p35"/>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3" name="Google Shape;15953;p35"/>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4" name="Google Shape;15954;p35"/>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5" name="Google Shape;15955;p35"/>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6" name="Google Shape;15956;p35"/>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7" name="Google Shape;15957;p35"/>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8" name="Google Shape;15958;p35"/>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9" name="Google Shape;15959;p35"/>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0" name="Google Shape;15960;p35"/>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1" name="Google Shape;15961;p35"/>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2" name="Google Shape;15962;p35"/>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3" name="Google Shape;15963;p35"/>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4" name="Google Shape;15964;p35"/>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5" name="Google Shape;15965;p35"/>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6" name="Google Shape;15966;p35"/>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7" name="Google Shape;15967;p35"/>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8" name="Google Shape;15968;p35"/>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9" name="Google Shape;15969;p35"/>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0" name="Google Shape;15970;p35"/>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1" name="Google Shape;15971;p35"/>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2" name="Google Shape;15972;p35"/>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3" name="Google Shape;15973;p35"/>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4" name="Google Shape;15974;p35"/>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5" name="Google Shape;15975;p35"/>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6" name="Google Shape;15976;p35"/>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7" name="Google Shape;15977;p35"/>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8" name="Google Shape;15978;p35"/>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9" name="Google Shape;15979;p35"/>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0" name="Google Shape;15980;p35"/>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1" name="Google Shape;15981;p35"/>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2" name="Google Shape;15982;p35"/>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3" name="Google Shape;15983;p35"/>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4" name="Google Shape;15984;p35"/>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5" name="Google Shape;15985;p35"/>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6" name="Google Shape;15986;p35"/>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7" name="Google Shape;15987;p35"/>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8" name="Google Shape;15988;p35"/>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9" name="Google Shape;15989;p35"/>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0" name="Google Shape;15990;p35"/>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1" name="Google Shape;15991;p35"/>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2" name="Google Shape;15992;p35"/>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3" name="Google Shape;15993;p35"/>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4" name="Google Shape;15994;p35"/>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5" name="Google Shape;15995;p35"/>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6" name="Google Shape;15996;p35"/>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7" name="Google Shape;15997;p35"/>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8" name="Google Shape;15998;p35"/>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9" name="Google Shape;15999;p35"/>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0" name="Google Shape;16000;p35"/>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1" name="Google Shape;16001;p35"/>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2" name="Google Shape;16002;p35"/>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3" name="Google Shape;16003;p35"/>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4" name="Google Shape;16004;p35"/>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5" name="Google Shape;16005;p35"/>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6" name="Google Shape;16006;p35"/>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7" name="Google Shape;16007;p35"/>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8" name="Google Shape;16008;p35"/>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9" name="Google Shape;16009;p35"/>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0" name="Google Shape;16010;p35"/>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1" name="Google Shape;16011;p35"/>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2" name="Google Shape;16012;p35"/>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3" name="Google Shape;16013;p35"/>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4" name="Google Shape;16014;p35"/>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5" name="Google Shape;16015;p35"/>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6" name="Google Shape;16016;p35"/>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7" name="Google Shape;16017;p35"/>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8" name="Google Shape;16018;p35"/>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9" name="Google Shape;16019;p35"/>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0" name="Google Shape;16020;p35"/>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1" name="Google Shape;16021;p35"/>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2" name="Google Shape;16022;p35"/>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3" name="Google Shape;16023;p35"/>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4" name="Google Shape;16024;p35"/>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5" name="Google Shape;16025;p35"/>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6" name="Google Shape;16026;p35"/>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7" name="Google Shape;16027;p35"/>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8" name="Google Shape;16028;p35"/>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9" name="Google Shape;16029;p35"/>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0" name="Google Shape;16030;p35"/>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1" name="Google Shape;16031;p35"/>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2" name="Google Shape;16032;p35"/>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3" name="Google Shape;16033;p35"/>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4" name="Google Shape;16034;p35"/>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5" name="Google Shape;16035;p35"/>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6" name="Google Shape;16036;p35"/>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7" name="Google Shape;16037;p35"/>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8" name="Google Shape;16038;p35"/>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35"/>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35"/>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35"/>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35"/>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3" name="Google Shape;16043;p35"/>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4" name="Google Shape;16044;p35"/>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35"/>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35"/>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35"/>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35"/>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9" name="Google Shape;16049;p35"/>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0" name="Google Shape;16050;p35"/>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35"/>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35"/>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35"/>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35"/>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5" name="Google Shape;16055;p35"/>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6" name="Google Shape;16056;p35"/>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35"/>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35"/>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35"/>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35"/>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1" name="Google Shape;16061;p35"/>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2" name="Google Shape;16062;p35"/>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35"/>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35"/>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35"/>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35"/>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7" name="Google Shape;16067;p35"/>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8" name="Google Shape;16068;p35"/>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35"/>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35"/>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35"/>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35"/>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3" name="Google Shape;16073;p35"/>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4" name="Google Shape;16074;p35"/>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35"/>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35"/>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35"/>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35"/>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9" name="Google Shape;16079;p35"/>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0" name="Google Shape;16080;p35"/>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35"/>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35"/>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35"/>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35"/>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5" name="Google Shape;16085;p35"/>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6" name="Google Shape;16086;p35"/>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35"/>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35"/>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35"/>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35"/>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1" name="Google Shape;16091;p35"/>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2" name="Google Shape;16092;p35"/>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35"/>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35"/>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35"/>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35"/>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7" name="Google Shape;16097;p35"/>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8" name="Google Shape;16098;p35"/>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35"/>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0" name="Google Shape;16100;p35"/>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1" name="Google Shape;16101;p35"/>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35"/>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3" name="Google Shape;16103;p35"/>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4" name="Google Shape;16104;p35"/>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35"/>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35"/>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35"/>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8" name="Google Shape;16108;p35"/>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9" name="Google Shape;16109;p35"/>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0" name="Google Shape;16110;p35"/>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35"/>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35"/>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35"/>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35"/>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5" name="Google Shape;16115;p35"/>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6" name="Google Shape;16116;p35"/>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7" name="Google Shape;16117;p35"/>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8" name="Google Shape;16118;p35"/>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35"/>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35"/>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35"/>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35"/>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3" name="Google Shape;16123;p35"/>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4" name="Google Shape;16124;p35"/>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35"/>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35"/>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35"/>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35"/>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9" name="Google Shape;16129;p35"/>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0" name="Google Shape;16130;p35"/>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35"/>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35"/>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35"/>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35"/>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35"/>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35"/>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35"/>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35"/>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35"/>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35"/>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35"/>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35"/>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35"/>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35"/>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35"/>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35"/>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35"/>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35"/>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35"/>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35"/>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35"/>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35"/>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35"/>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35"/>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35"/>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35"/>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35"/>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35"/>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35"/>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35"/>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35"/>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35"/>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35"/>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35"/>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35"/>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35"/>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35"/>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35"/>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35"/>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35"/>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35"/>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35"/>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35"/>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35"/>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35"/>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35"/>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35"/>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35"/>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35"/>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35"/>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35"/>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35"/>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35"/>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35"/>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35"/>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35"/>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35"/>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35"/>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35"/>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35"/>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35"/>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35"/>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35"/>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35"/>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35"/>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35"/>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35"/>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35"/>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35"/>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35"/>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35"/>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35"/>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35"/>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35"/>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35"/>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35"/>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35"/>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35"/>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35"/>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35"/>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35"/>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35"/>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35"/>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35"/>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35"/>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35"/>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35"/>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35"/>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35"/>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35"/>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35"/>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35"/>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35"/>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35"/>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35"/>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35"/>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35"/>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35"/>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35"/>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35"/>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35"/>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35"/>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35"/>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35"/>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35"/>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35"/>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35"/>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35"/>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35"/>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35"/>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35"/>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35"/>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35"/>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35"/>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35"/>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35"/>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35"/>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35"/>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35"/>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35"/>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35"/>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35"/>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35"/>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35"/>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35"/>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35"/>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35"/>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35"/>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35"/>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35"/>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35"/>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35"/>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35"/>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35"/>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35"/>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35"/>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35"/>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35"/>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35"/>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35"/>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35"/>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35"/>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35"/>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35"/>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35"/>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35"/>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35"/>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35"/>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35"/>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0" name="Google Shape;16280;p35"/>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1" name="Google Shape;16281;p35"/>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35"/>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35"/>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3">
  <p:cSld name="CUSTOM_21">
    <p:spTree>
      <p:nvGrpSpPr>
        <p:cNvPr id="1" name="Shape 16284"/>
        <p:cNvGrpSpPr/>
        <p:nvPr/>
      </p:nvGrpSpPr>
      <p:grpSpPr>
        <a:xfrm>
          <a:off x="0" y="0"/>
          <a:ext cx="0" cy="0"/>
          <a:chOff x="0" y="0"/>
          <a:chExt cx="0" cy="0"/>
        </a:xfrm>
      </p:grpSpPr>
      <p:grpSp>
        <p:nvGrpSpPr>
          <p:cNvPr id="16285" name="Google Shape;16285;p36"/>
          <p:cNvGrpSpPr/>
          <p:nvPr/>
        </p:nvGrpSpPr>
        <p:grpSpPr>
          <a:xfrm>
            <a:off x="176625" y="110350"/>
            <a:ext cx="8790774" cy="4922811"/>
            <a:chOff x="131600" y="118425"/>
            <a:chExt cx="8790774" cy="4922811"/>
          </a:xfrm>
        </p:grpSpPr>
        <p:sp>
          <p:nvSpPr>
            <p:cNvPr id="16286" name="Google Shape;16286;p36"/>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7" name="Google Shape;16287;p36"/>
            <p:cNvGrpSpPr/>
            <p:nvPr/>
          </p:nvGrpSpPr>
          <p:grpSpPr>
            <a:xfrm>
              <a:off x="131600" y="1884558"/>
              <a:ext cx="2122449" cy="3112715"/>
              <a:chOff x="131600" y="1884558"/>
              <a:chExt cx="2122449" cy="3112715"/>
            </a:xfrm>
          </p:grpSpPr>
          <p:sp>
            <p:nvSpPr>
              <p:cNvPr id="16288" name="Google Shape;16288;p36"/>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36"/>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36"/>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36"/>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2" name="Google Shape;16292;p36"/>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36"/>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36"/>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36"/>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36"/>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36"/>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36"/>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36"/>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36"/>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36"/>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36"/>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36"/>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36"/>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36"/>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36"/>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36"/>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36"/>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36"/>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36"/>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1" name="Google Shape;16311;p36"/>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36"/>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3" name="Google Shape;16313;p36"/>
            <p:cNvGrpSpPr/>
            <p:nvPr/>
          </p:nvGrpSpPr>
          <p:grpSpPr>
            <a:xfrm flipH="1">
              <a:off x="2342550" y="2567965"/>
              <a:ext cx="3964145" cy="1455821"/>
              <a:chOff x="3233388" y="140740"/>
              <a:chExt cx="3964145" cy="1455821"/>
            </a:xfrm>
          </p:grpSpPr>
          <p:sp>
            <p:nvSpPr>
              <p:cNvPr id="16314" name="Google Shape;16314;p3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3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3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3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3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3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3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3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3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36"/>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3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3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3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3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3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3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3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3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3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3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3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3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3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3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3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3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0" name="Google Shape;16340;p36"/>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36"/>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36"/>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36"/>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36"/>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36"/>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36"/>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36"/>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36"/>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36"/>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36"/>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36"/>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36"/>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36"/>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36"/>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36"/>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36"/>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36"/>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36"/>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36"/>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36"/>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36"/>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36"/>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36"/>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36"/>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36"/>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36"/>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36"/>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36"/>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36"/>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36"/>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36"/>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36"/>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36"/>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36"/>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36"/>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36"/>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36"/>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36"/>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36"/>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36"/>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36"/>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36"/>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36"/>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36"/>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36"/>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36"/>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36"/>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36"/>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36"/>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36"/>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36"/>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36"/>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36"/>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36"/>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36"/>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36"/>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36"/>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36"/>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36"/>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36"/>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36"/>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36"/>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36"/>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36"/>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36"/>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36"/>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36"/>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36"/>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36"/>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36"/>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36"/>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36"/>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3" name="Google Shape;16413;p36"/>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4" name="Google Shape;16414;p36"/>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36"/>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36"/>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36"/>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36"/>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36"/>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36"/>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36"/>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36"/>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36"/>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4" name="Google Shape;16424;p36"/>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5" name="Google Shape;16425;p36"/>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36"/>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36"/>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36"/>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36"/>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36"/>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36"/>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36"/>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36"/>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36"/>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36"/>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36"/>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36"/>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36"/>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36"/>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0" name="Google Shape;16440;p36"/>
            <p:cNvGrpSpPr/>
            <p:nvPr/>
          </p:nvGrpSpPr>
          <p:grpSpPr>
            <a:xfrm rot="5400000">
              <a:off x="6199788" y="1372590"/>
              <a:ext cx="3964145" cy="1455821"/>
              <a:chOff x="3233388" y="140740"/>
              <a:chExt cx="3964145" cy="1455821"/>
            </a:xfrm>
          </p:grpSpPr>
          <p:sp>
            <p:nvSpPr>
              <p:cNvPr id="16441" name="Google Shape;16441;p3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3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3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3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3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3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3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3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3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3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3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3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3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3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5" name="Google Shape;16455;p3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6" name="Google Shape;16456;p3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3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3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3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3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1" name="Google Shape;16461;p3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2" name="Google Shape;16462;p3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3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3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3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3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7" name="Google Shape;16467;p36"/>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8" name="Google Shape;16468;p36"/>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36"/>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36"/>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36"/>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2" name="Google Shape;16472;p36"/>
            <p:cNvGrpSpPr/>
            <p:nvPr/>
          </p:nvGrpSpPr>
          <p:grpSpPr>
            <a:xfrm>
              <a:off x="234224" y="118425"/>
              <a:ext cx="3532446" cy="1609151"/>
              <a:chOff x="140599" y="118425"/>
              <a:chExt cx="3532446" cy="1609151"/>
            </a:xfrm>
          </p:grpSpPr>
          <p:sp>
            <p:nvSpPr>
              <p:cNvPr id="16473" name="Google Shape;16473;p36"/>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4" name="Google Shape;16474;p36"/>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36"/>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36"/>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36"/>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36"/>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9" name="Google Shape;16479;p36"/>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0" name="Google Shape;16480;p36"/>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36"/>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36"/>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36"/>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36"/>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5" name="Google Shape;16485;p36"/>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6" name="Google Shape;16486;p36"/>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36"/>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36"/>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36"/>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36"/>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1" name="Google Shape;16491;p36"/>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2" name="Google Shape;16492;p36"/>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36"/>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36"/>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36"/>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36"/>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7" name="Google Shape;16497;p36"/>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8" name="Google Shape;16498;p36"/>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9" name="Google Shape;16499;p36"/>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0" name="Google Shape;16500;p36"/>
            <p:cNvGrpSpPr/>
            <p:nvPr/>
          </p:nvGrpSpPr>
          <p:grpSpPr>
            <a:xfrm>
              <a:off x="3327013" y="140740"/>
              <a:ext cx="3964145" cy="1455821"/>
              <a:chOff x="3233388" y="140740"/>
              <a:chExt cx="3964145" cy="1455821"/>
            </a:xfrm>
          </p:grpSpPr>
          <p:sp>
            <p:nvSpPr>
              <p:cNvPr id="16501" name="Google Shape;16501;p3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3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3" name="Google Shape;16503;p3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4" name="Google Shape;16504;p3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3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3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3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3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9" name="Google Shape;16509;p3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0" name="Google Shape;16510;p3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3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3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3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3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3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3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3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3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3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3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3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3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3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3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3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3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27" name="Google Shape;16527;p36"/>
          <p:cNvSpPr txBox="1">
            <a:spLocks noGrp="1"/>
          </p:cNvSpPr>
          <p:nvPr>
            <p:ph type="subTitle" idx="1"/>
          </p:nvPr>
        </p:nvSpPr>
        <p:spPr>
          <a:xfrm>
            <a:off x="2045028" y="1446403"/>
            <a:ext cx="1252800" cy="4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6528" name="Google Shape;16528;p36"/>
          <p:cNvSpPr txBox="1">
            <a:spLocks noGrp="1"/>
          </p:cNvSpPr>
          <p:nvPr>
            <p:ph type="subTitle" idx="2"/>
          </p:nvPr>
        </p:nvSpPr>
        <p:spPr>
          <a:xfrm>
            <a:off x="2045028" y="1823550"/>
            <a:ext cx="208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29" name="Google Shape;16529;p36"/>
          <p:cNvSpPr txBox="1">
            <a:spLocks noGrp="1"/>
          </p:cNvSpPr>
          <p:nvPr>
            <p:ph type="subTitle" idx="3"/>
          </p:nvPr>
        </p:nvSpPr>
        <p:spPr>
          <a:xfrm>
            <a:off x="2045028" y="3016096"/>
            <a:ext cx="1252800" cy="4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6530" name="Google Shape;16530;p36"/>
          <p:cNvSpPr txBox="1">
            <a:spLocks noGrp="1"/>
          </p:cNvSpPr>
          <p:nvPr>
            <p:ph type="subTitle" idx="4"/>
          </p:nvPr>
        </p:nvSpPr>
        <p:spPr>
          <a:xfrm>
            <a:off x="2045028" y="3401022"/>
            <a:ext cx="208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31" name="Google Shape;16531;p36"/>
          <p:cNvSpPr txBox="1">
            <a:spLocks noGrp="1"/>
          </p:cNvSpPr>
          <p:nvPr>
            <p:ph type="subTitle" idx="5"/>
          </p:nvPr>
        </p:nvSpPr>
        <p:spPr>
          <a:xfrm>
            <a:off x="5872978" y="3016096"/>
            <a:ext cx="1253100" cy="4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6532" name="Google Shape;16532;p36"/>
          <p:cNvSpPr txBox="1">
            <a:spLocks noGrp="1"/>
          </p:cNvSpPr>
          <p:nvPr>
            <p:ph type="subTitle" idx="6"/>
          </p:nvPr>
        </p:nvSpPr>
        <p:spPr>
          <a:xfrm>
            <a:off x="5872978" y="3401022"/>
            <a:ext cx="208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33" name="Google Shape;16533;p36"/>
          <p:cNvSpPr txBox="1">
            <a:spLocks noGrp="1"/>
          </p:cNvSpPr>
          <p:nvPr>
            <p:ph type="subTitle" idx="7"/>
          </p:nvPr>
        </p:nvSpPr>
        <p:spPr>
          <a:xfrm>
            <a:off x="5872978" y="1447201"/>
            <a:ext cx="1252800" cy="4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algn="ctr"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algn="ctr"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6534" name="Google Shape;16534;p36"/>
          <p:cNvSpPr txBox="1">
            <a:spLocks noGrp="1"/>
          </p:cNvSpPr>
          <p:nvPr>
            <p:ph type="subTitle" idx="8"/>
          </p:nvPr>
        </p:nvSpPr>
        <p:spPr>
          <a:xfrm>
            <a:off x="5872978" y="1830326"/>
            <a:ext cx="2088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35" name="Google Shape;16535;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36" name="Google Shape;16536;p36"/>
          <p:cNvSpPr txBox="1">
            <a:spLocks noGrp="1"/>
          </p:cNvSpPr>
          <p:nvPr>
            <p:ph type="title" idx="9" hasCustomPrompt="1"/>
          </p:nvPr>
        </p:nvSpPr>
        <p:spPr>
          <a:xfrm>
            <a:off x="2045028" y="2368851"/>
            <a:ext cx="1572900" cy="437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6537" name="Google Shape;16537;p36"/>
          <p:cNvSpPr txBox="1">
            <a:spLocks noGrp="1"/>
          </p:cNvSpPr>
          <p:nvPr>
            <p:ph type="title" idx="13" hasCustomPrompt="1"/>
          </p:nvPr>
        </p:nvSpPr>
        <p:spPr>
          <a:xfrm>
            <a:off x="2045028" y="3940121"/>
            <a:ext cx="1572900" cy="437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6538" name="Google Shape;16538;p36"/>
          <p:cNvSpPr txBox="1">
            <a:spLocks noGrp="1"/>
          </p:cNvSpPr>
          <p:nvPr>
            <p:ph type="title" idx="14" hasCustomPrompt="1"/>
          </p:nvPr>
        </p:nvSpPr>
        <p:spPr>
          <a:xfrm>
            <a:off x="5872978" y="3940590"/>
            <a:ext cx="1572900" cy="437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6539" name="Google Shape;16539;p36"/>
          <p:cNvSpPr txBox="1">
            <a:spLocks noGrp="1"/>
          </p:cNvSpPr>
          <p:nvPr>
            <p:ph type="title" idx="15" hasCustomPrompt="1"/>
          </p:nvPr>
        </p:nvSpPr>
        <p:spPr>
          <a:xfrm>
            <a:off x="5872978" y="2368851"/>
            <a:ext cx="1571400" cy="437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solidFill>
                  <a:schemeClr val="accent4"/>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CUSTOM_32">
    <p:spTree>
      <p:nvGrpSpPr>
        <p:cNvPr id="1" name="Shape 16792"/>
        <p:cNvGrpSpPr/>
        <p:nvPr/>
      </p:nvGrpSpPr>
      <p:grpSpPr>
        <a:xfrm>
          <a:off x="0" y="0"/>
          <a:ext cx="0" cy="0"/>
          <a:chOff x="0" y="0"/>
          <a:chExt cx="0" cy="0"/>
        </a:xfrm>
      </p:grpSpPr>
      <p:sp>
        <p:nvSpPr>
          <p:cNvPr id="16793" name="Google Shape;16793;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grpSp>
        <p:nvGrpSpPr>
          <p:cNvPr id="16794" name="Google Shape;16794;p38"/>
          <p:cNvGrpSpPr/>
          <p:nvPr/>
        </p:nvGrpSpPr>
        <p:grpSpPr>
          <a:xfrm>
            <a:off x="176625" y="110350"/>
            <a:ext cx="8790774" cy="4922811"/>
            <a:chOff x="131600" y="118425"/>
            <a:chExt cx="8790774" cy="4922811"/>
          </a:xfrm>
        </p:grpSpPr>
        <p:sp>
          <p:nvSpPr>
            <p:cNvPr id="16795" name="Google Shape;16795;p38"/>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6" name="Google Shape;16796;p38"/>
            <p:cNvGrpSpPr/>
            <p:nvPr/>
          </p:nvGrpSpPr>
          <p:grpSpPr>
            <a:xfrm>
              <a:off x="131600" y="1884558"/>
              <a:ext cx="2122449" cy="3112715"/>
              <a:chOff x="131600" y="1884558"/>
              <a:chExt cx="2122449" cy="3112715"/>
            </a:xfrm>
          </p:grpSpPr>
          <p:sp>
            <p:nvSpPr>
              <p:cNvPr id="16797" name="Google Shape;16797;p38"/>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38"/>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38"/>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38"/>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38"/>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38"/>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38"/>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38"/>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38"/>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38"/>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38"/>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38"/>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38"/>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38"/>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38"/>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38"/>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38"/>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38"/>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38"/>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38"/>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38"/>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38"/>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38"/>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38"/>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38"/>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2" name="Google Shape;16822;p38"/>
            <p:cNvGrpSpPr/>
            <p:nvPr/>
          </p:nvGrpSpPr>
          <p:grpSpPr>
            <a:xfrm flipH="1">
              <a:off x="2342550" y="2567965"/>
              <a:ext cx="3964145" cy="1455821"/>
              <a:chOff x="3233388" y="140740"/>
              <a:chExt cx="3964145" cy="1455821"/>
            </a:xfrm>
          </p:grpSpPr>
          <p:sp>
            <p:nvSpPr>
              <p:cNvPr id="16823" name="Google Shape;16823;p3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3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3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3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3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3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3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3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3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38"/>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3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3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3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3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3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3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3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3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3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3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3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3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3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3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3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3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9" name="Google Shape;16849;p38"/>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38"/>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38"/>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38"/>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38"/>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38"/>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38"/>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38"/>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38"/>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38"/>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38"/>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38"/>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38"/>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38"/>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38"/>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38"/>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38"/>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38"/>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38"/>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38"/>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38"/>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38"/>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38"/>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38"/>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38"/>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38"/>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38"/>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38"/>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38"/>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38"/>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38"/>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38"/>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38"/>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38"/>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38"/>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38"/>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38"/>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38"/>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38"/>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38"/>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38"/>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38"/>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38"/>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38"/>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38"/>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38"/>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38"/>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38"/>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38"/>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38"/>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38"/>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38"/>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38"/>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38"/>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3" name="Google Shape;16903;p38"/>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4" name="Google Shape;16904;p38"/>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38"/>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38"/>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38"/>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38"/>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38"/>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38"/>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38"/>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38"/>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38"/>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38"/>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38"/>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38"/>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38"/>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38"/>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38"/>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38"/>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38"/>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38"/>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38"/>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38"/>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38"/>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38"/>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38"/>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38"/>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38"/>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38"/>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38"/>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38"/>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38"/>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38"/>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38"/>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38"/>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38"/>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38"/>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38"/>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38"/>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38"/>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38"/>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38"/>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38"/>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38"/>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38"/>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38"/>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38"/>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49" name="Google Shape;16949;p38"/>
            <p:cNvGrpSpPr/>
            <p:nvPr/>
          </p:nvGrpSpPr>
          <p:grpSpPr>
            <a:xfrm rot="5400000">
              <a:off x="6199788" y="1372590"/>
              <a:ext cx="3964145" cy="1455821"/>
              <a:chOff x="3233388" y="140740"/>
              <a:chExt cx="3964145" cy="1455821"/>
            </a:xfrm>
          </p:grpSpPr>
          <p:sp>
            <p:nvSpPr>
              <p:cNvPr id="16950" name="Google Shape;16950;p3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3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3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3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3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3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3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3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3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3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3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3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3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3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3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3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3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3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3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3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3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3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3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3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3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3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6" name="Google Shape;16976;p38"/>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38"/>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38"/>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38"/>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38"/>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81" name="Google Shape;16981;p38"/>
            <p:cNvGrpSpPr/>
            <p:nvPr/>
          </p:nvGrpSpPr>
          <p:grpSpPr>
            <a:xfrm>
              <a:off x="234224" y="118425"/>
              <a:ext cx="3532446" cy="1609151"/>
              <a:chOff x="140599" y="118425"/>
              <a:chExt cx="3532446" cy="1609151"/>
            </a:xfrm>
          </p:grpSpPr>
          <p:sp>
            <p:nvSpPr>
              <p:cNvPr id="16982" name="Google Shape;16982;p38"/>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38"/>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38"/>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38"/>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38"/>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38"/>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38"/>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38"/>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38"/>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38"/>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38"/>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38"/>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38"/>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38"/>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38"/>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38"/>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38"/>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38"/>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38"/>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38"/>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38"/>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38"/>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38"/>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38"/>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38"/>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38"/>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8" name="Google Shape;17008;p38"/>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9" name="Google Shape;17009;p38"/>
            <p:cNvGrpSpPr/>
            <p:nvPr/>
          </p:nvGrpSpPr>
          <p:grpSpPr>
            <a:xfrm>
              <a:off x="3327013" y="140740"/>
              <a:ext cx="3964145" cy="1455821"/>
              <a:chOff x="3233388" y="140740"/>
              <a:chExt cx="3964145" cy="1455821"/>
            </a:xfrm>
          </p:grpSpPr>
          <p:sp>
            <p:nvSpPr>
              <p:cNvPr id="17010" name="Google Shape;17010;p3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3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3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3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3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3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3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3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3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3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3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3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3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3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3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3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3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3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3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3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3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3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3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3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3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3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36" name="Google Shape;17036;p38"/>
          <p:cNvSpPr txBox="1">
            <a:spLocks noGrp="1"/>
          </p:cNvSpPr>
          <p:nvPr>
            <p:ph type="subTitle" idx="1"/>
          </p:nvPr>
        </p:nvSpPr>
        <p:spPr>
          <a:xfrm>
            <a:off x="718331" y="1693025"/>
            <a:ext cx="10365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9pPr>
          </a:lstStyle>
          <a:p>
            <a:endParaRPr/>
          </a:p>
        </p:txBody>
      </p:sp>
      <p:sp>
        <p:nvSpPr>
          <p:cNvPr id="17037" name="Google Shape;17037;p38"/>
          <p:cNvSpPr txBox="1">
            <a:spLocks noGrp="1"/>
          </p:cNvSpPr>
          <p:nvPr>
            <p:ph type="subTitle" idx="2"/>
          </p:nvPr>
        </p:nvSpPr>
        <p:spPr>
          <a:xfrm>
            <a:off x="718322" y="2065672"/>
            <a:ext cx="17466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38" name="Google Shape;17038;p38"/>
          <p:cNvSpPr txBox="1">
            <a:spLocks noGrp="1"/>
          </p:cNvSpPr>
          <p:nvPr>
            <p:ph type="subTitle" idx="3"/>
          </p:nvPr>
        </p:nvSpPr>
        <p:spPr>
          <a:xfrm>
            <a:off x="718322" y="3325527"/>
            <a:ext cx="10332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2pPr>
            <a:lvl3pPr lvl="2"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3pPr>
            <a:lvl4pPr lvl="3"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4pPr>
            <a:lvl5pPr lvl="4"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5pPr>
            <a:lvl6pPr lvl="5"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6pPr>
            <a:lvl7pPr lvl="6"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7pPr>
            <a:lvl8pPr lvl="7" algn="ctr"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8pPr>
            <a:lvl9pPr lvl="8" algn="ctr" rtl="0">
              <a:lnSpc>
                <a:spcPct val="100000"/>
              </a:lnSpc>
              <a:spcBef>
                <a:spcPts val="1600"/>
              </a:spcBef>
              <a:spcAft>
                <a:spcPts val="160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9pPr>
          </a:lstStyle>
          <a:p>
            <a:endParaRPr/>
          </a:p>
        </p:txBody>
      </p:sp>
      <p:sp>
        <p:nvSpPr>
          <p:cNvPr id="17039" name="Google Shape;17039;p38"/>
          <p:cNvSpPr txBox="1">
            <a:spLocks noGrp="1"/>
          </p:cNvSpPr>
          <p:nvPr>
            <p:ph type="subTitle" idx="4"/>
          </p:nvPr>
        </p:nvSpPr>
        <p:spPr>
          <a:xfrm>
            <a:off x="722222" y="3702936"/>
            <a:ext cx="17466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40" name="Google Shape;17040;p38"/>
          <p:cNvSpPr txBox="1">
            <a:spLocks noGrp="1"/>
          </p:cNvSpPr>
          <p:nvPr>
            <p:ph type="subTitle" idx="5"/>
          </p:nvPr>
        </p:nvSpPr>
        <p:spPr>
          <a:xfrm>
            <a:off x="2563995" y="3326212"/>
            <a:ext cx="10332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2pPr>
            <a:lvl3pPr lvl="2"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3pPr>
            <a:lvl4pPr lvl="3"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4pPr>
            <a:lvl5pPr lvl="4"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5pPr>
            <a:lvl6pPr lvl="5"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6pPr>
            <a:lvl7pPr lvl="6"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7pPr>
            <a:lvl8pPr lvl="7"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8pPr>
            <a:lvl9pPr lvl="8" rtl="0">
              <a:lnSpc>
                <a:spcPct val="100000"/>
              </a:lnSpc>
              <a:spcBef>
                <a:spcPts val="1600"/>
              </a:spcBef>
              <a:spcAft>
                <a:spcPts val="160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9pPr>
          </a:lstStyle>
          <a:p>
            <a:endParaRPr/>
          </a:p>
        </p:txBody>
      </p:sp>
      <p:sp>
        <p:nvSpPr>
          <p:cNvPr id="17041" name="Google Shape;17041;p38"/>
          <p:cNvSpPr txBox="1">
            <a:spLocks noGrp="1"/>
          </p:cNvSpPr>
          <p:nvPr>
            <p:ph type="subTitle" idx="6"/>
          </p:nvPr>
        </p:nvSpPr>
        <p:spPr>
          <a:xfrm>
            <a:off x="2567896" y="3702936"/>
            <a:ext cx="17466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042" name="Google Shape;17042;p38"/>
          <p:cNvSpPr txBox="1">
            <a:spLocks noGrp="1"/>
          </p:cNvSpPr>
          <p:nvPr>
            <p:ph type="subTitle" idx="7"/>
          </p:nvPr>
        </p:nvSpPr>
        <p:spPr>
          <a:xfrm>
            <a:off x="2563995" y="1693832"/>
            <a:ext cx="10332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2pPr>
            <a:lvl3pPr lvl="2"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3pPr>
            <a:lvl4pPr lvl="3"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4pPr>
            <a:lvl5pPr lvl="4"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5pPr>
            <a:lvl6pPr lvl="5"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6pPr>
            <a:lvl7pPr lvl="6"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7pPr>
            <a:lvl8pPr lvl="7"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8pPr>
            <a:lvl9pPr lvl="8" rtl="0">
              <a:lnSpc>
                <a:spcPct val="100000"/>
              </a:lnSpc>
              <a:spcBef>
                <a:spcPts val="1600"/>
              </a:spcBef>
              <a:spcAft>
                <a:spcPts val="160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9pPr>
          </a:lstStyle>
          <a:p>
            <a:endParaRPr/>
          </a:p>
        </p:txBody>
      </p:sp>
      <p:sp>
        <p:nvSpPr>
          <p:cNvPr id="17043" name="Google Shape;17043;p38"/>
          <p:cNvSpPr txBox="1">
            <a:spLocks noGrp="1"/>
          </p:cNvSpPr>
          <p:nvPr>
            <p:ph type="subTitle" idx="8"/>
          </p:nvPr>
        </p:nvSpPr>
        <p:spPr>
          <a:xfrm>
            <a:off x="2563996" y="2065672"/>
            <a:ext cx="17466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044" name="Google Shape;17044;p38"/>
          <p:cNvSpPr txBox="1">
            <a:spLocks noGrp="1"/>
          </p:cNvSpPr>
          <p:nvPr>
            <p:ph type="subTitle" idx="9"/>
          </p:nvPr>
        </p:nvSpPr>
        <p:spPr>
          <a:xfrm>
            <a:off x="4409670" y="1693832"/>
            <a:ext cx="10332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2pPr>
            <a:lvl3pPr lvl="2"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3pPr>
            <a:lvl4pPr lvl="3"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4pPr>
            <a:lvl5pPr lvl="4"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5pPr>
            <a:lvl6pPr lvl="5"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6pPr>
            <a:lvl7pPr lvl="6"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7pPr>
            <a:lvl8pPr lvl="7" rtl="0">
              <a:lnSpc>
                <a:spcPct val="100000"/>
              </a:lnSpc>
              <a:spcBef>
                <a:spcPts val="160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8pPr>
            <a:lvl9pPr lvl="8" rtl="0">
              <a:lnSpc>
                <a:spcPct val="100000"/>
              </a:lnSpc>
              <a:spcBef>
                <a:spcPts val="1600"/>
              </a:spcBef>
              <a:spcAft>
                <a:spcPts val="160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9pPr>
          </a:lstStyle>
          <a:p>
            <a:endParaRPr/>
          </a:p>
        </p:txBody>
      </p:sp>
      <p:sp>
        <p:nvSpPr>
          <p:cNvPr id="17045" name="Google Shape;17045;p38"/>
          <p:cNvSpPr txBox="1">
            <a:spLocks noGrp="1"/>
          </p:cNvSpPr>
          <p:nvPr>
            <p:ph type="subTitle" idx="13"/>
          </p:nvPr>
        </p:nvSpPr>
        <p:spPr>
          <a:xfrm>
            <a:off x="4409671" y="2065672"/>
            <a:ext cx="1746600" cy="7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0"/>
        <p:cNvGrpSpPr/>
        <p:nvPr/>
      </p:nvGrpSpPr>
      <p:grpSpPr>
        <a:xfrm>
          <a:off x="0" y="0"/>
          <a:ext cx="0" cy="0"/>
          <a:chOff x="0" y="0"/>
          <a:chExt cx="0" cy="0"/>
        </a:xfrm>
      </p:grpSpPr>
      <p:grpSp>
        <p:nvGrpSpPr>
          <p:cNvPr id="1251" name="Google Shape;1251;p4"/>
          <p:cNvGrpSpPr/>
          <p:nvPr/>
        </p:nvGrpSpPr>
        <p:grpSpPr>
          <a:xfrm>
            <a:off x="176625" y="110350"/>
            <a:ext cx="8790774" cy="4922811"/>
            <a:chOff x="131600" y="118425"/>
            <a:chExt cx="8790774" cy="4922811"/>
          </a:xfrm>
        </p:grpSpPr>
        <p:sp>
          <p:nvSpPr>
            <p:cNvPr id="1252" name="Google Shape;1252;p4"/>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
            <p:cNvGrpSpPr/>
            <p:nvPr/>
          </p:nvGrpSpPr>
          <p:grpSpPr>
            <a:xfrm>
              <a:off x="131600" y="1884558"/>
              <a:ext cx="2122449" cy="3112715"/>
              <a:chOff x="131600" y="1884558"/>
              <a:chExt cx="2122449" cy="3112715"/>
            </a:xfrm>
          </p:grpSpPr>
          <p:sp>
            <p:nvSpPr>
              <p:cNvPr id="1254" name="Google Shape;1254;p4"/>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
            <p:cNvGrpSpPr/>
            <p:nvPr/>
          </p:nvGrpSpPr>
          <p:grpSpPr>
            <a:xfrm flipH="1">
              <a:off x="2342550" y="2567965"/>
              <a:ext cx="3964145" cy="1455821"/>
              <a:chOff x="3233388" y="140740"/>
              <a:chExt cx="3964145" cy="1455821"/>
            </a:xfrm>
          </p:grpSpPr>
          <p:sp>
            <p:nvSpPr>
              <p:cNvPr id="1280" name="Google Shape;1280;p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4"/>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
            <p:cNvGrpSpPr/>
            <p:nvPr/>
          </p:nvGrpSpPr>
          <p:grpSpPr>
            <a:xfrm rot="5400000">
              <a:off x="6199788" y="1372590"/>
              <a:ext cx="3964145" cy="1455821"/>
              <a:chOff x="3233388" y="140740"/>
              <a:chExt cx="3964145" cy="1455821"/>
            </a:xfrm>
          </p:grpSpPr>
          <p:sp>
            <p:nvSpPr>
              <p:cNvPr id="1407" name="Google Shape;1407;p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4"/>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4"/>
            <p:cNvGrpSpPr/>
            <p:nvPr/>
          </p:nvGrpSpPr>
          <p:grpSpPr>
            <a:xfrm>
              <a:off x="234224" y="118425"/>
              <a:ext cx="3532446" cy="1609151"/>
              <a:chOff x="140599" y="118425"/>
              <a:chExt cx="3532446" cy="1609151"/>
            </a:xfrm>
          </p:grpSpPr>
          <p:sp>
            <p:nvSpPr>
              <p:cNvPr id="1439" name="Google Shape;1439;p4"/>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4"/>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4"/>
            <p:cNvGrpSpPr/>
            <p:nvPr/>
          </p:nvGrpSpPr>
          <p:grpSpPr>
            <a:xfrm>
              <a:off x="3327013" y="140740"/>
              <a:ext cx="3964145" cy="1455821"/>
              <a:chOff x="3233388" y="140740"/>
              <a:chExt cx="3964145" cy="1455821"/>
            </a:xfrm>
          </p:grpSpPr>
          <p:sp>
            <p:nvSpPr>
              <p:cNvPr id="1467" name="Google Shape;1467;p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3" name="Google Shape;1493;p4"/>
          <p:cNvSpPr txBox="1">
            <a:spLocks noGrp="1"/>
          </p:cNvSpPr>
          <p:nvPr>
            <p:ph type="body" idx="1"/>
          </p:nvPr>
        </p:nvSpPr>
        <p:spPr>
          <a:xfrm>
            <a:off x="713225" y="1152475"/>
            <a:ext cx="7754100" cy="3451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grpSp>
        <p:nvGrpSpPr>
          <p:cNvPr id="1494" name="Google Shape;1494;p4"/>
          <p:cNvGrpSpPr/>
          <p:nvPr/>
        </p:nvGrpSpPr>
        <p:grpSpPr>
          <a:xfrm>
            <a:off x="7742920" y="1797641"/>
            <a:ext cx="2037475" cy="3447946"/>
            <a:chOff x="7694395" y="1765291"/>
            <a:chExt cx="2037475" cy="3447946"/>
          </a:xfrm>
        </p:grpSpPr>
        <p:grpSp>
          <p:nvGrpSpPr>
            <p:cNvPr id="1495" name="Google Shape;1495;p4"/>
            <p:cNvGrpSpPr/>
            <p:nvPr/>
          </p:nvGrpSpPr>
          <p:grpSpPr>
            <a:xfrm rot="10800000" flipH="1">
              <a:off x="7694395" y="3068166"/>
              <a:ext cx="1699100" cy="2145071"/>
              <a:chOff x="146217" y="2712579"/>
              <a:chExt cx="1552966" cy="1960401"/>
            </a:xfrm>
          </p:grpSpPr>
          <p:grpSp>
            <p:nvGrpSpPr>
              <p:cNvPr id="1496" name="Google Shape;1496;p4"/>
              <p:cNvGrpSpPr/>
              <p:nvPr/>
            </p:nvGrpSpPr>
            <p:grpSpPr>
              <a:xfrm>
                <a:off x="146217" y="2712579"/>
                <a:ext cx="1134008" cy="607901"/>
                <a:chOff x="5206900" y="826150"/>
                <a:chExt cx="599275" cy="321250"/>
              </a:xfrm>
            </p:grpSpPr>
            <p:sp>
              <p:nvSpPr>
                <p:cNvPr id="1497" name="Google Shape;1497;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4"/>
              <p:cNvGrpSpPr/>
              <p:nvPr/>
            </p:nvGrpSpPr>
            <p:grpSpPr>
              <a:xfrm rot="-9256633">
                <a:off x="489429" y="3110262"/>
                <a:ext cx="1134020" cy="607908"/>
                <a:chOff x="5206900" y="826150"/>
                <a:chExt cx="599275" cy="321250"/>
              </a:xfrm>
            </p:grpSpPr>
            <p:sp>
              <p:nvSpPr>
                <p:cNvPr id="1512" name="Google Shape;1512;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4"/>
              <p:cNvGrpSpPr/>
              <p:nvPr/>
            </p:nvGrpSpPr>
            <p:grpSpPr>
              <a:xfrm rot="7120513" flipH="1">
                <a:off x="538618" y="3725726"/>
                <a:ext cx="1133997" cy="607895"/>
                <a:chOff x="5206900" y="826150"/>
                <a:chExt cx="599275" cy="321250"/>
              </a:xfrm>
            </p:grpSpPr>
            <p:sp>
              <p:nvSpPr>
                <p:cNvPr id="1527" name="Google Shape;1527;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1" name="Google Shape;1541;p4"/>
            <p:cNvGrpSpPr/>
            <p:nvPr/>
          </p:nvGrpSpPr>
          <p:grpSpPr>
            <a:xfrm rot="10800000" flipH="1">
              <a:off x="8032770" y="1765291"/>
              <a:ext cx="1699100" cy="2145071"/>
              <a:chOff x="146217" y="2712579"/>
              <a:chExt cx="1552966" cy="1960401"/>
            </a:xfrm>
          </p:grpSpPr>
          <p:grpSp>
            <p:nvGrpSpPr>
              <p:cNvPr id="1542" name="Google Shape;1542;p4"/>
              <p:cNvGrpSpPr/>
              <p:nvPr/>
            </p:nvGrpSpPr>
            <p:grpSpPr>
              <a:xfrm>
                <a:off x="146217" y="2712579"/>
                <a:ext cx="1134008" cy="607901"/>
                <a:chOff x="5206900" y="826150"/>
                <a:chExt cx="599275" cy="321250"/>
              </a:xfrm>
            </p:grpSpPr>
            <p:sp>
              <p:nvSpPr>
                <p:cNvPr id="1543" name="Google Shape;1543;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
              <p:cNvGrpSpPr/>
              <p:nvPr/>
            </p:nvGrpSpPr>
            <p:grpSpPr>
              <a:xfrm rot="-9256633">
                <a:off x="489429" y="3110262"/>
                <a:ext cx="1134020" cy="607908"/>
                <a:chOff x="5206900" y="826150"/>
                <a:chExt cx="599275" cy="321250"/>
              </a:xfrm>
            </p:grpSpPr>
            <p:sp>
              <p:nvSpPr>
                <p:cNvPr id="1558" name="Google Shape;1558;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
              <p:cNvGrpSpPr/>
              <p:nvPr/>
            </p:nvGrpSpPr>
            <p:grpSpPr>
              <a:xfrm rot="7120513" flipH="1">
                <a:off x="538618" y="3725726"/>
                <a:ext cx="1133997" cy="607895"/>
                <a:chOff x="5206900" y="826150"/>
                <a:chExt cx="599275" cy="321250"/>
              </a:xfrm>
            </p:grpSpPr>
            <p:sp>
              <p:nvSpPr>
                <p:cNvPr id="1573" name="Google Shape;1573;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7" name="Google Shape;1587;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3935"/>
        <p:cNvGrpSpPr/>
        <p:nvPr/>
      </p:nvGrpSpPr>
      <p:grpSpPr>
        <a:xfrm>
          <a:off x="0" y="0"/>
          <a:ext cx="0" cy="0"/>
          <a:chOff x="0" y="0"/>
          <a:chExt cx="0" cy="0"/>
        </a:xfrm>
      </p:grpSpPr>
      <p:grpSp>
        <p:nvGrpSpPr>
          <p:cNvPr id="23936" name="Google Shape;23936;p55"/>
          <p:cNvGrpSpPr/>
          <p:nvPr/>
        </p:nvGrpSpPr>
        <p:grpSpPr>
          <a:xfrm>
            <a:off x="176625" y="110350"/>
            <a:ext cx="8790774" cy="4922811"/>
            <a:chOff x="131600" y="118425"/>
            <a:chExt cx="8790774" cy="4922811"/>
          </a:xfrm>
        </p:grpSpPr>
        <p:sp>
          <p:nvSpPr>
            <p:cNvPr id="23937" name="Google Shape;23937;p55"/>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8" name="Google Shape;23938;p55"/>
            <p:cNvGrpSpPr/>
            <p:nvPr/>
          </p:nvGrpSpPr>
          <p:grpSpPr>
            <a:xfrm>
              <a:off x="131600" y="1884558"/>
              <a:ext cx="2122449" cy="3112715"/>
              <a:chOff x="131600" y="1884558"/>
              <a:chExt cx="2122449" cy="3112715"/>
            </a:xfrm>
          </p:grpSpPr>
          <p:sp>
            <p:nvSpPr>
              <p:cNvPr id="23939" name="Google Shape;23939;p55"/>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0" name="Google Shape;23940;p55"/>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1" name="Google Shape;23941;p55"/>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2" name="Google Shape;23942;p55"/>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3" name="Google Shape;23943;p55"/>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4" name="Google Shape;23944;p55"/>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5" name="Google Shape;23945;p55"/>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6" name="Google Shape;23946;p55"/>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7" name="Google Shape;23947;p55"/>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8" name="Google Shape;23948;p55"/>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9" name="Google Shape;23949;p55"/>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0" name="Google Shape;23950;p55"/>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1" name="Google Shape;23951;p55"/>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2" name="Google Shape;23952;p55"/>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3" name="Google Shape;23953;p55"/>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4" name="Google Shape;23954;p55"/>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5" name="Google Shape;23955;p55"/>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6" name="Google Shape;23956;p55"/>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7" name="Google Shape;23957;p55"/>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8" name="Google Shape;23958;p55"/>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9" name="Google Shape;23959;p55"/>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0" name="Google Shape;23960;p55"/>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1" name="Google Shape;23961;p55"/>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2" name="Google Shape;23962;p55"/>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3" name="Google Shape;23963;p55"/>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4" name="Google Shape;23964;p55"/>
            <p:cNvGrpSpPr/>
            <p:nvPr/>
          </p:nvGrpSpPr>
          <p:grpSpPr>
            <a:xfrm flipH="1">
              <a:off x="2342550" y="2567965"/>
              <a:ext cx="3964145" cy="1455821"/>
              <a:chOff x="3233388" y="140740"/>
              <a:chExt cx="3964145" cy="1455821"/>
            </a:xfrm>
          </p:grpSpPr>
          <p:sp>
            <p:nvSpPr>
              <p:cNvPr id="23965" name="Google Shape;23965;p5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6" name="Google Shape;23966;p5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7" name="Google Shape;23967;p5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8" name="Google Shape;23968;p5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9" name="Google Shape;23969;p5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0" name="Google Shape;23970;p5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1" name="Google Shape;23971;p5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2" name="Google Shape;23972;p5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3" name="Google Shape;23973;p5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4" name="Google Shape;23974;p55"/>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5" name="Google Shape;23975;p5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6" name="Google Shape;23976;p5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7" name="Google Shape;23977;p5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8" name="Google Shape;23978;p5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9" name="Google Shape;23979;p5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0" name="Google Shape;23980;p5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1" name="Google Shape;23981;p5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2" name="Google Shape;23982;p5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3" name="Google Shape;23983;p5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4" name="Google Shape;23984;p5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5" name="Google Shape;23985;p5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6" name="Google Shape;23986;p5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7" name="Google Shape;23987;p5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8" name="Google Shape;23988;p5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9" name="Google Shape;23989;p5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0" name="Google Shape;23990;p5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1" name="Google Shape;23991;p55"/>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2" name="Google Shape;23992;p55"/>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3" name="Google Shape;23993;p55"/>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4" name="Google Shape;23994;p55"/>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5" name="Google Shape;23995;p55"/>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6" name="Google Shape;23996;p55"/>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7" name="Google Shape;23997;p55"/>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8" name="Google Shape;23998;p55"/>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9" name="Google Shape;23999;p55"/>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0" name="Google Shape;24000;p55"/>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1" name="Google Shape;24001;p55"/>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2" name="Google Shape;24002;p55"/>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3" name="Google Shape;24003;p55"/>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4" name="Google Shape;24004;p55"/>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5" name="Google Shape;24005;p55"/>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6" name="Google Shape;24006;p55"/>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7" name="Google Shape;24007;p55"/>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8" name="Google Shape;24008;p55"/>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9" name="Google Shape;24009;p55"/>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0" name="Google Shape;24010;p55"/>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1" name="Google Shape;24011;p55"/>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2" name="Google Shape;24012;p55"/>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3" name="Google Shape;24013;p55"/>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4" name="Google Shape;24014;p55"/>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5" name="Google Shape;24015;p55"/>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6" name="Google Shape;24016;p55"/>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7" name="Google Shape;24017;p55"/>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8" name="Google Shape;24018;p55"/>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9" name="Google Shape;24019;p55"/>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0" name="Google Shape;24020;p55"/>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1" name="Google Shape;24021;p55"/>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2" name="Google Shape;24022;p55"/>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3" name="Google Shape;24023;p55"/>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4" name="Google Shape;24024;p55"/>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5" name="Google Shape;24025;p55"/>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6" name="Google Shape;24026;p55"/>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7" name="Google Shape;24027;p55"/>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8" name="Google Shape;24028;p55"/>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9" name="Google Shape;24029;p55"/>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0" name="Google Shape;24030;p55"/>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1" name="Google Shape;24031;p55"/>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2" name="Google Shape;24032;p55"/>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3" name="Google Shape;24033;p55"/>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4" name="Google Shape;24034;p55"/>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5" name="Google Shape;24035;p55"/>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6" name="Google Shape;24036;p55"/>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7" name="Google Shape;24037;p55"/>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8" name="Google Shape;24038;p55"/>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9" name="Google Shape;24039;p55"/>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0" name="Google Shape;24040;p55"/>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1" name="Google Shape;24041;p55"/>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2" name="Google Shape;24042;p55"/>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3" name="Google Shape;24043;p55"/>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4" name="Google Shape;24044;p55"/>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5" name="Google Shape;24045;p55"/>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6" name="Google Shape;24046;p55"/>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7" name="Google Shape;24047;p55"/>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8" name="Google Shape;24048;p55"/>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9" name="Google Shape;24049;p55"/>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0" name="Google Shape;24050;p55"/>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1" name="Google Shape;24051;p55"/>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2" name="Google Shape;24052;p55"/>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3" name="Google Shape;24053;p55"/>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4" name="Google Shape;24054;p55"/>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5" name="Google Shape;24055;p55"/>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6" name="Google Shape;24056;p55"/>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7" name="Google Shape;24057;p55"/>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8" name="Google Shape;24058;p55"/>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9" name="Google Shape;24059;p55"/>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0" name="Google Shape;24060;p55"/>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1" name="Google Shape;24061;p55"/>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2" name="Google Shape;24062;p55"/>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3" name="Google Shape;24063;p55"/>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4" name="Google Shape;24064;p55"/>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5" name="Google Shape;24065;p55"/>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6" name="Google Shape;24066;p55"/>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7" name="Google Shape;24067;p55"/>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8" name="Google Shape;24068;p55"/>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9" name="Google Shape;24069;p55"/>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0" name="Google Shape;24070;p55"/>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1" name="Google Shape;24071;p55"/>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2" name="Google Shape;24072;p55"/>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3" name="Google Shape;24073;p55"/>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4" name="Google Shape;24074;p55"/>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5" name="Google Shape;24075;p55"/>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6" name="Google Shape;24076;p55"/>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7" name="Google Shape;24077;p55"/>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8" name="Google Shape;24078;p55"/>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9" name="Google Shape;24079;p55"/>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0" name="Google Shape;24080;p55"/>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1" name="Google Shape;24081;p55"/>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2" name="Google Shape;24082;p55"/>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3" name="Google Shape;24083;p55"/>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4" name="Google Shape;24084;p55"/>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5" name="Google Shape;24085;p55"/>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6" name="Google Shape;24086;p55"/>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7" name="Google Shape;24087;p55"/>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8" name="Google Shape;24088;p55"/>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9" name="Google Shape;24089;p55"/>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0" name="Google Shape;24090;p55"/>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91" name="Google Shape;24091;p55"/>
            <p:cNvGrpSpPr/>
            <p:nvPr/>
          </p:nvGrpSpPr>
          <p:grpSpPr>
            <a:xfrm rot="5400000">
              <a:off x="6199788" y="1372590"/>
              <a:ext cx="3964145" cy="1455821"/>
              <a:chOff x="3233388" y="140740"/>
              <a:chExt cx="3964145" cy="1455821"/>
            </a:xfrm>
          </p:grpSpPr>
          <p:sp>
            <p:nvSpPr>
              <p:cNvPr id="24092" name="Google Shape;24092;p5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3" name="Google Shape;24093;p5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4" name="Google Shape;24094;p5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5" name="Google Shape;24095;p5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6" name="Google Shape;24096;p5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7" name="Google Shape;24097;p5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8" name="Google Shape;24098;p5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9" name="Google Shape;24099;p5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0" name="Google Shape;24100;p5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1" name="Google Shape;24101;p5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2" name="Google Shape;24102;p5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3" name="Google Shape;24103;p5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4" name="Google Shape;24104;p5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5" name="Google Shape;24105;p5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6" name="Google Shape;24106;p5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7" name="Google Shape;24107;p5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8" name="Google Shape;24108;p5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9" name="Google Shape;24109;p5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0" name="Google Shape;24110;p5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1" name="Google Shape;24111;p5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2" name="Google Shape;24112;p5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3" name="Google Shape;24113;p5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4" name="Google Shape;24114;p5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5" name="Google Shape;24115;p5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6" name="Google Shape;24116;p5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7" name="Google Shape;24117;p5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8" name="Google Shape;24118;p55"/>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9" name="Google Shape;24119;p55"/>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0" name="Google Shape;24120;p55"/>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1" name="Google Shape;24121;p55"/>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2" name="Google Shape;24122;p55"/>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3" name="Google Shape;24123;p55"/>
            <p:cNvGrpSpPr/>
            <p:nvPr/>
          </p:nvGrpSpPr>
          <p:grpSpPr>
            <a:xfrm>
              <a:off x="234224" y="118425"/>
              <a:ext cx="3532446" cy="1609151"/>
              <a:chOff x="140599" y="118425"/>
              <a:chExt cx="3532446" cy="1609151"/>
            </a:xfrm>
          </p:grpSpPr>
          <p:sp>
            <p:nvSpPr>
              <p:cNvPr id="24124" name="Google Shape;24124;p55"/>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5" name="Google Shape;24125;p55"/>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6" name="Google Shape;24126;p55"/>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7" name="Google Shape;24127;p55"/>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8" name="Google Shape;24128;p55"/>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9" name="Google Shape;24129;p55"/>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0" name="Google Shape;24130;p55"/>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1" name="Google Shape;24131;p55"/>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2" name="Google Shape;24132;p55"/>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3" name="Google Shape;24133;p55"/>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4" name="Google Shape;24134;p55"/>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5" name="Google Shape;24135;p55"/>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6" name="Google Shape;24136;p55"/>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7" name="Google Shape;24137;p55"/>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8" name="Google Shape;24138;p55"/>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9" name="Google Shape;24139;p55"/>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0" name="Google Shape;24140;p55"/>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1" name="Google Shape;24141;p55"/>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2" name="Google Shape;24142;p55"/>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3" name="Google Shape;24143;p55"/>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4" name="Google Shape;24144;p55"/>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5" name="Google Shape;24145;p55"/>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6" name="Google Shape;24146;p55"/>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7" name="Google Shape;24147;p55"/>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8" name="Google Shape;24148;p55"/>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9" name="Google Shape;24149;p55"/>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50" name="Google Shape;24150;p55"/>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1" name="Google Shape;24151;p55"/>
            <p:cNvGrpSpPr/>
            <p:nvPr/>
          </p:nvGrpSpPr>
          <p:grpSpPr>
            <a:xfrm>
              <a:off x="3327013" y="140740"/>
              <a:ext cx="3964145" cy="1455821"/>
              <a:chOff x="3233388" y="140740"/>
              <a:chExt cx="3964145" cy="1455821"/>
            </a:xfrm>
          </p:grpSpPr>
          <p:sp>
            <p:nvSpPr>
              <p:cNvPr id="24152" name="Google Shape;24152;p5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3" name="Google Shape;24153;p5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4" name="Google Shape;24154;p5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5" name="Google Shape;24155;p5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6" name="Google Shape;24156;p5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7" name="Google Shape;24157;p5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8" name="Google Shape;24158;p5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9" name="Google Shape;24159;p5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0" name="Google Shape;24160;p5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1" name="Google Shape;24161;p5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2" name="Google Shape;24162;p5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3" name="Google Shape;24163;p5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4" name="Google Shape;24164;p5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5" name="Google Shape;24165;p5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6" name="Google Shape;24166;p5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7" name="Google Shape;24167;p5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8" name="Google Shape;24168;p5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9" name="Google Shape;24169;p5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0" name="Google Shape;24170;p5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1" name="Google Shape;24171;p5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2" name="Google Shape;24172;p5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3" name="Google Shape;24173;p5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4" name="Google Shape;24174;p5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5" name="Google Shape;24175;p5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6" name="Google Shape;24176;p5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7" name="Google Shape;24177;p5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78" name="Google Shape;24178;p55"/>
          <p:cNvGrpSpPr/>
          <p:nvPr/>
        </p:nvGrpSpPr>
        <p:grpSpPr>
          <a:xfrm>
            <a:off x="7313947" y="-52208"/>
            <a:ext cx="2705094" cy="3268077"/>
            <a:chOff x="7313947" y="-52208"/>
            <a:chExt cx="2705094" cy="3268077"/>
          </a:xfrm>
        </p:grpSpPr>
        <p:grpSp>
          <p:nvGrpSpPr>
            <p:cNvPr id="24179" name="Google Shape;24179;p55"/>
            <p:cNvGrpSpPr/>
            <p:nvPr/>
          </p:nvGrpSpPr>
          <p:grpSpPr>
            <a:xfrm rot="-8222891" flipH="1">
              <a:off x="7816945" y="779451"/>
              <a:ext cx="1699097" cy="2145014"/>
              <a:chOff x="146217" y="2712579"/>
              <a:chExt cx="1552966" cy="1960401"/>
            </a:xfrm>
          </p:grpSpPr>
          <p:grpSp>
            <p:nvGrpSpPr>
              <p:cNvPr id="24180" name="Google Shape;24180;p55"/>
              <p:cNvGrpSpPr/>
              <p:nvPr/>
            </p:nvGrpSpPr>
            <p:grpSpPr>
              <a:xfrm>
                <a:off x="146217" y="2712579"/>
                <a:ext cx="1134008" cy="607901"/>
                <a:chOff x="5206900" y="826150"/>
                <a:chExt cx="599275" cy="321250"/>
              </a:xfrm>
            </p:grpSpPr>
            <p:sp>
              <p:nvSpPr>
                <p:cNvPr id="24181" name="Google Shape;24181;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2" name="Google Shape;24182;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3" name="Google Shape;24183;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4" name="Google Shape;24184;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5" name="Google Shape;24185;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6" name="Google Shape;24186;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7" name="Google Shape;24187;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8" name="Google Shape;24188;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9" name="Google Shape;24189;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0" name="Google Shape;24190;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1" name="Google Shape;24191;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2" name="Google Shape;24192;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3" name="Google Shape;24193;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4" name="Google Shape;24194;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5" name="Google Shape;24195;p55"/>
              <p:cNvGrpSpPr/>
              <p:nvPr/>
            </p:nvGrpSpPr>
            <p:grpSpPr>
              <a:xfrm rot="-9256633">
                <a:off x="489429" y="3110262"/>
                <a:ext cx="1134020" cy="607908"/>
                <a:chOff x="5206900" y="826150"/>
                <a:chExt cx="599275" cy="321250"/>
              </a:xfrm>
            </p:grpSpPr>
            <p:sp>
              <p:nvSpPr>
                <p:cNvPr id="24196" name="Google Shape;24196;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7" name="Google Shape;24197;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8" name="Google Shape;24198;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9" name="Google Shape;24199;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0" name="Google Shape;24200;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1" name="Google Shape;24201;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2" name="Google Shape;24202;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3" name="Google Shape;24203;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4" name="Google Shape;24204;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5" name="Google Shape;24205;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6" name="Google Shape;24206;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7" name="Google Shape;24207;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8" name="Google Shape;24208;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9" name="Google Shape;24209;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0" name="Google Shape;24210;p55"/>
              <p:cNvGrpSpPr/>
              <p:nvPr/>
            </p:nvGrpSpPr>
            <p:grpSpPr>
              <a:xfrm rot="7120513" flipH="1">
                <a:off x="538618" y="3725726"/>
                <a:ext cx="1133997" cy="607895"/>
                <a:chOff x="5206900" y="826150"/>
                <a:chExt cx="599275" cy="321250"/>
              </a:xfrm>
            </p:grpSpPr>
            <p:sp>
              <p:nvSpPr>
                <p:cNvPr id="24211" name="Google Shape;24211;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2" name="Google Shape;24212;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3" name="Google Shape;24213;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4" name="Google Shape;24214;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5" name="Google Shape;24215;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6" name="Google Shape;24216;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7" name="Google Shape;24217;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8" name="Google Shape;24218;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9" name="Google Shape;24219;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0" name="Google Shape;24220;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1" name="Google Shape;24221;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2" name="Google Shape;24222;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3" name="Google Shape;24223;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4" name="Google Shape;24224;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25" name="Google Shape;24225;p55"/>
            <p:cNvGrpSpPr/>
            <p:nvPr/>
          </p:nvGrpSpPr>
          <p:grpSpPr>
            <a:xfrm>
              <a:off x="7502410" y="-52208"/>
              <a:ext cx="1699100" cy="2145071"/>
              <a:chOff x="7458410" y="4"/>
              <a:chExt cx="1699100" cy="2145071"/>
            </a:xfrm>
          </p:grpSpPr>
          <p:grpSp>
            <p:nvGrpSpPr>
              <p:cNvPr id="24226" name="Google Shape;24226;p55"/>
              <p:cNvGrpSpPr/>
              <p:nvPr/>
            </p:nvGrpSpPr>
            <p:grpSpPr>
              <a:xfrm flipH="1">
                <a:off x="7458410" y="4"/>
                <a:ext cx="1699100" cy="2145071"/>
                <a:chOff x="146217" y="2712579"/>
                <a:chExt cx="1552966" cy="1960401"/>
              </a:xfrm>
            </p:grpSpPr>
            <p:grpSp>
              <p:nvGrpSpPr>
                <p:cNvPr id="24227" name="Google Shape;24227;p55"/>
                <p:cNvGrpSpPr/>
                <p:nvPr/>
              </p:nvGrpSpPr>
              <p:grpSpPr>
                <a:xfrm>
                  <a:off x="146217" y="2712579"/>
                  <a:ext cx="1134008" cy="607901"/>
                  <a:chOff x="5206900" y="826150"/>
                  <a:chExt cx="599275" cy="321250"/>
                </a:xfrm>
              </p:grpSpPr>
              <p:sp>
                <p:nvSpPr>
                  <p:cNvPr id="24228" name="Google Shape;24228;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9" name="Google Shape;24229;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0" name="Google Shape;24230;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1" name="Google Shape;24231;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2" name="Google Shape;24232;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3" name="Google Shape;24233;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4" name="Google Shape;24234;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5" name="Google Shape;24235;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6" name="Google Shape;24236;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7" name="Google Shape;24237;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8" name="Google Shape;24238;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9" name="Google Shape;24239;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0" name="Google Shape;24240;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1" name="Google Shape;24241;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2" name="Google Shape;24242;p55"/>
                <p:cNvGrpSpPr/>
                <p:nvPr/>
              </p:nvGrpSpPr>
              <p:grpSpPr>
                <a:xfrm rot="-9256633">
                  <a:off x="489429" y="3110262"/>
                  <a:ext cx="1134020" cy="607908"/>
                  <a:chOff x="5206900" y="826150"/>
                  <a:chExt cx="599275" cy="321250"/>
                </a:xfrm>
              </p:grpSpPr>
              <p:sp>
                <p:nvSpPr>
                  <p:cNvPr id="24243" name="Google Shape;24243;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4" name="Google Shape;24244;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5" name="Google Shape;24245;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6" name="Google Shape;24246;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7" name="Google Shape;24247;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8" name="Google Shape;24248;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9" name="Google Shape;24249;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0" name="Google Shape;24250;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1" name="Google Shape;24251;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2" name="Google Shape;24252;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3" name="Google Shape;24253;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4" name="Google Shape;24254;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5" name="Google Shape;24255;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6" name="Google Shape;24256;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7" name="Google Shape;24257;p55"/>
                <p:cNvGrpSpPr/>
                <p:nvPr/>
              </p:nvGrpSpPr>
              <p:grpSpPr>
                <a:xfrm rot="7120513" flipH="1">
                  <a:off x="538618" y="3725726"/>
                  <a:ext cx="1133997" cy="607895"/>
                  <a:chOff x="5206900" y="826150"/>
                  <a:chExt cx="599275" cy="321250"/>
                </a:xfrm>
              </p:grpSpPr>
              <p:sp>
                <p:nvSpPr>
                  <p:cNvPr id="24258" name="Google Shape;24258;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9" name="Google Shape;24259;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0" name="Google Shape;24260;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1" name="Google Shape;24261;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2" name="Google Shape;24262;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3" name="Google Shape;24263;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4" name="Google Shape;24264;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5" name="Google Shape;24265;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6" name="Google Shape;24266;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7" name="Google Shape;24267;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8" name="Google Shape;24268;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9" name="Google Shape;24269;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0" name="Google Shape;24270;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1" name="Google Shape;24271;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72" name="Google Shape;24272;p55"/>
              <p:cNvGrpSpPr/>
              <p:nvPr/>
            </p:nvGrpSpPr>
            <p:grpSpPr>
              <a:xfrm rot="7305203">
                <a:off x="8348319" y="775252"/>
                <a:ext cx="494027" cy="594558"/>
                <a:chOff x="4815275" y="840950"/>
                <a:chExt cx="432450" cy="520450"/>
              </a:xfrm>
            </p:grpSpPr>
            <p:sp>
              <p:nvSpPr>
                <p:cNvPr id="24273" name="Google Shape;24273;p55"/>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4" name="Google Shape;24274;p55"/>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5" name="Google Shape;24275;p55"/>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6" name="Google Shape;24276;p55"/>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7" name="Google Shape;24277;p55"/>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278" name="Google Shape;24278;p55"/>
          <p:cNvSpPr/>
          <p:nvPr/>
        </p:nvSpPr>
        <p:spPr>
          <a:xfrm rot="-435006">
            <a:off x="6396348" y="1705435"/>
            <a:ext cx="1700" cy="850"/>
          </a:xfrm>
          <a:custGeom>
            <a:avLst/>
            <a:gdLst/>
            <a:ahLst/>
            <a:cxnLst/>
            <a:rect l="l" t="t" r="r" b="b"/>
            <a:pathLst>
              <a:path w="68" h="34" extrusionOk="0">
                <a:moveTo>
                  <a:pt x="0" y="0"/>
                </a:moveTo>
                <a:lnTo>
                  <a:pt x="67" y="34"/>
                </a:lnTo>
                <a:lnTo>
                  <a:pt x="67" y="34"/>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9" name="Google Shape;24279;p55"/>
          <p:cNvGrpSpPr/>
          <p:nvPr/>
        </p:nvGrpSpPr>
        <p:grpSpPr>
          <a:xfrm>
            <a:off x="-471207" y="2009775"/>
            <a:ext cx="3339342" cy="3615189"/>
            <a:chOff x="-471207" y="2009775"/>
            <a:chExt cx="3339342" cy="3615189"/>
          </a:xfrm>
        </p:grpSpPr>
        <p:grpSp>
          <p:nvGrpSpPr>
            <p:cNvPr id="24280" name="Google Shape;24280;p55"/>
            <p:cNvGrpSpPr/>
            <p:nvPr/>
          </p:nvGrpSpPr>
          <p:grpSpPr>
            <a:xfrm>
              <a:off x="-471207" y="3215792"/>
              <a:ext cx="3339342" cy="2409172"/>
              <a:chOff x="-471207" y="3215792"/>
              <a:chExt cx="3339342" cy="2409172"/>
            </a:xfrm>
          </p:grpSpPr>
          <p:grpSp>
            <p:nvGrpSpPr>
              <p:cNvPr id="24281" name="Google Shape;24281;p55"/>
              <p:cNvGrpSpPr/>
              <p:nvPr/>
            </p:nvGrpSpPr>
            <p:grpSpPr>
              <a:xfrm rot="-4199403" flipH="1">
                <a:off x="-22239" y="3308503"/>
                <a:ext cx="1699178" cy="2145157"/>
                <a:chOff x="146217" y="2712579"/>
                <a:chExt cx="1552966" cy="1960401"/>
              </a:xfrm>
            </p:grpSpPr>
            <p:grpSp>
              <p:nvGrpSpPr>
                <p:cNvPr id="24282" name="Google Shape;24282;p55"/>
                <p:cNvGrpSpPr/>
                <p:nvPr/>
              </p:nvGrpSpPr>
              <p:grpSpPr>
                <a:xfrm>
                  <a:off x="146217" y="2712579"/>
                  <a:ext cx="1134008" cy="607901"/>
                  <a:chOff x="5206900" y="826150"/>
                  <a:chExt cx="599275" cy="321250"/>
                </a:xfrm>
              </p:grpSpPr>
              <p:sp>
                <p:nvSpPr>
                  <p:cNvPr id="24283" name="Google Shape;24283;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4" name="Google Shape;24284;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5" name="Google Shape;24285;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6" name="Google Shape;24286;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7" name="Google Shape;24287;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8" name="Google Shape;24288;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9" name="Google Shape;24289;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0" name="Google Shape;24290;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1" name="Google Shape;24291;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2" name="Google Shape;24292;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3" name="Google Shape;24293;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4" name="Google Shape;24294;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5" name="Google Shape;24295;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6" name="Google Shape;24296;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7" name="Google Shape;24297;p55"/>
                <p:cNvGrpSpPr/>
                <p:nvPr/>
              </p:nvGrpSpPr>
              <p:grpSpPr>
                <a:xfrm rot="-9256633">
                  <a:off x="489429" y="3110262"/>
                  <a:ext cx="1134020" cy="607908"/>
                  <a:chOff x="5206900" y="826150"/>
                  <a:chExt cx="599275" cy="321250"/>
                </a:xfrm>
              </p:grpSpPr>
              <p:sp>
                <p:nvSpPr>
                  <p:cNvPr id="24298" name="Google Shape;24298;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9" name="Google Shape;24299;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0" name="Google Shape;24300;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1" name="Google Shape;24301;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2" name="Google Shape;24302;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3" name="Google Shape;24303;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4" name="Google Shape;24304;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5" name="Google Shape;24305;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6" name="Google Shape;24306;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7" name="Google Shape;24307;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8" name="Google Shape;24308;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9" name="Google Shape;24309;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0" name="Google Shape;24310;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1" name="Google Shape;24311;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2" name="Google Shape;24312;p55"/>
                <p:cNvGrpSpPr/>
                <p:nvPr/>
              </p:nvGrpSpPr>
              <p:grpSpPr>
                <a:xfrm rot="7120513" flipH="1">
                  <a:off x="538618" y="3725726"/>
                  <a:ext cx="1133997" cy="607895"/>
                  <a:chOff x="5206900" y="826150"/>
                  <a:chExt cx="599275" cy="321250"/>
                </a:xfrm>
              </p:grpSpPr>
              <p:sp>
                <p:nvSpPr>
                  <p:cNvPr id="24313" name="Google Shape;24313;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4" name="Google Shape;24314;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5" name="Google Shape;24315;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6" name="Google Shape;24316;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7" name="Google Shape;24317;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8" name="Google Shape;24318;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9" name="Google Shape;24319;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0" name="Google Shape;24320;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1" name="Google Shape;24321;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2" name="Google Shape;24322;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3" name="Google Shape;24323;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4" name="Google Shape;24324;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5" name="Google Shape;24325;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6" name="Google Shape;24326;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27" name="Google Shape;24327;p55"/>
              <p:cNvGrpSpPr/>
              <p:nvPr/>
            </p:nvGrpSpPr>
            <p:grpSpPr>
              <a:xfrm rot="4112102" flipH="1">
                <a:off x="709472" y="3369139"/>
                <a:ext cx="1699242" cy="2145126"/>
                <a:chOff x="146217" y="2712579"/>
                <a:chExt cx="1552966" cy="1960401"/>
              </a:xfrm>
            </p:grpSpPr>
            <p:grpSp>
              <p:nvGrpSpPr>
                <p:cNvPr id="24328" name="Google Shape;24328;p55"/>
                <p:cNvGrpSpPr/>
                <p:nvPr/>
              </p:nvGrpSpPr>
              <p:grpSpPr>
                <a:xfrm>
                  <a:off x="146217" y="2712579"/>
                  <a:ext cx="1134008" cy="607901"/>
                  <a:chOff x="5206900" y="826150"/>
                  <a:chExt cx="599275" cy="321250"/>
                </a:xfrm>
              </p:grpSpPr>
              <p:sp>
                <p:nvSpPr>
                  <p:cNvPr id="24329" name="Google Shape;24329;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0" name="Google Shape;24330;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1" name="Google Shape;24331;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2" name="Google Shape;24332;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3" name="Google Shape;24333;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4" name="Google Shape;24334;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5" name="Google Shape;24335;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6" name="Google Shape;24336;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7" name="Google Shape;24337;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8" name="Google Shape;24338;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9" name="Google Shape;24339;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0" name="Google Shape;24340;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1" name="Google Shape;24341;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2" name="Google Shape;24342;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43" name="Google Shape;24343;p55"/>
                <p:cNvGrpSpPr/>
                <p:nvPr/>
              </p:nvGrpSpPr>
              <p:grpSpPr>
                <a:xfrm rot="-9256633">
                  <a:off x="489429" y="3110262"/>
                  <a:ext cx="1134020" cy="607908"/>
                  <a:chOff x="5206900" y="826150"/>
                  <a:chExt cx="599275" cy="321250"/>
                </a:xfrm>
              </p:grpSpPr>
              <p:sp>
                <p:nvSpPr>
                  <p:cNvPr id="24344" name="Google Shape;24344;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5" name="Google Shape;24345;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6" name="Google Shape;24346;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7" name="Google Shape;24347;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8" name="Google Shape;24348;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9" name="Google Shape;24349;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0" name="Google Shape;24350;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1" name="Google Shape;24351;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2" name="Google Shape;24352;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3" name="Google Shape;24353;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4" name="Google Shape;24354;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5" name="Google Shape;24355;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6" name="Google Shape;24356;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7" name="Google Shape;24357;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8" name="Google Shape;24358;p55"/>
                <p:cNvGrpSpPr/>
                <p:nvPr/>
              </p:nvGrpSpPr>
              <p:grpSpPr>
                <a:xfrm rot="7120513" flipH="1">
                  <a:off x="538618" y="3725726"/>
                  <a:ext cx="1133997" cy="607895"/>
                  <a:chOff x="5206900" y="826150"/>
                  <a:chExt cx="599275" cy="321250"/>
                </a:xfrm>
              </p:grpSpPr>
              <p:sp>
                <p:nvSpPr>
                  <p:cNvPr id="24359" name="Google Shape;24359;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0" name="Google Shape;24360;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1" name="Google Shape;24361;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2" name="Google Shape;24362;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3" name="Google Shape;24363;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4" name="Google Shape;24364;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5" name="Google Shape;24365;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6" name="Google Shape;24366;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7" name="Google Shape;24367;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8" name="Google Shape;24368;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9" name="Google Shape;24369;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0" name="Google Shape;24370;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1" name="Google Shape;24371;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2" name="Google Shape;24372;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373" name="Google Shape;24373;p55"/>
            <p:cNvSpPr/>
            <p:nvPr/>
          </p:nvSpPr>
          <p:spPr>
            <a:xfrm>
              <a:off x="-90074" y="2009775"/>
              <a:ext cx="1286780" cy="2562428"/>
            </a:xfrm>
            <a:custGeom>
              <a:avLst/>
              <a:gdLst/>
              <a:ahLst/>
              <a:cxnLst/>
              <a:rect l="l" t="t" r="r" b="b"/>
              <a:pathLst>
                <a:path w="61166" h="130970" extrusionOk="0">
                  <a:moveTo>
                    <a:pt x="0" y="4945"/>
                  </a:moveTo>
                  <a:cubicBezTo>
                    <a:pt x="3629" y="-1100"/>
                    <a:pt x="14862" y="-982"/>
                    <a:pt x="21007" y="2474"/>
                  </a:cubicBezTo>
                  <a:cubicBezTo>
                    <a:pt x="29222" y="7094"/>
                    <a:pt x="35824" y="16574"/>
                    <a:pt x="36761" y="25952"/>
                  </a:cubicBezTo>
                  <a:cubicBezTo>
                    <a:pt x="39604" y="54420"/>
                    <a:pt x="17847" y="82376"/>
                    <a:pt x="22551" y="110596"/>
                  </a:cubicBezTo>
                  <a:cubicBezTo>
                    <a:pt x="24060" y="119650"/>
                    <a:pt x="32356" y="129081"/>
                    <a:pt x="41395" y="130675"/>
                  </a:cubicBezTo>
                  <a:cubicBezTo>
                    <a:pt x="48085" y="131855"/>
                    <a:pt x="54721" y="127881"/>
                    <a:pt x="61166" y="125733"/>
                  </a:cubicBezTo>
                </a:path>
              </a:pathLst>
            </a:custGeom>
            <a:noFill/>
            <a:ln w="19050" cap="flat" cmpd="sng">
              <a:solidFill>
                <a:srgbClr val="D4DCFF"/>
              </a:solidFill>
              <a:prstDash val="solid"/>
              <a:round/>
              <a:headEnd type="none" w="med" len="med"/>
              <a:tailEnd type="none" w="med" len="med"/>
            </a:ln>
          </p:spPr>
        </p:sp>
        <p:grpSp>
          <p:nvGrpSpPr>
            <p:cNvPr id="24374" name="Google Shape;24374;p55"/>
            <p:cNvGrpSpPr/>
            <p:nvPr/>
          </p:nvGrpSpPr>
          <p:grpSpPr>
            <a:xfrm rot="-3625968">
              <a:off x="1041729" y="3912668"/>
              <a:ext cx="687114" cy="844725"/>
              <a:chOff x="5835100" y="1235925"/>
              <a:chExt cx="687175" cy="844800"/>
            </a:xfrm>
          </p:grpSpPr>
          <p:sp>
            <p:nvSpPr>
              <p:cNvPr id="24375" name="Google Shape;24375;p55"/>
              <p:cNvSpPr/>
              <p:nvPr/>
            </p:nvSpPr>
            <p:spPr>
              <a:xfrm>
                <a:off x="5901800" y="1460300"/>
                <a:ext cx="432850" cy="362750"/>
              </a:xfrm>
              <a:custGeom>
                <a:avLst/>
                <a:gdLst/>
                <a:ahLst/>
                <a:cxnLst/>
                <a:rect l="l" t="t" r="r" b="b"/>
                <a:pathLst>
                  <a:path w="17314" h="14510" extrusionOk="0">
                    <a:moveTo>
                      <a:pt x="4503" y="0"/>
                    </a:moveTo>
                    <a:cubicBezTo>
                      <a:pt x="3783" y="0"/>
                      <a:pt x="3090" y="354"/>
                      <a:pt x="2703" y="999"/>
                    </a:cubicBezTo>
                    <a:lnTo>
                      <a:pt x="635" y="4302"/>
                    </a:lnTo>
                    <a:cubicBezTo>
                      <a:pt x="1" y="5303"/>
                      <a:pt x="301" y="6670"/>
                      <a:pt x="1335" y="7304"/>
                    </a:cubicBezTo>
                    <a:lnTo>
                      <a:pt x="12977" y="14509"/>
                    </a:lnTo>
                    <a:lnTo>
                      <a:pt x="17313" y="7537"/>
                    </a:lnTo>
                    <a:lnTo>
                      <a:pt x="5672" y="332"/>
                    </a:lnTo>
                    <a:cubicBezTo>
                      <a:pt x="5305" y="107"/>
                      <a:pt x="4900" y="0"/>
                      <a:pt x="4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6" name="Google Shape;24376;p55"/>
              <p:cNvSpPr/>
              <p:nvPr/>
            </p:nvSpPr>
            <p:spPr>
              <a:xfrm>
                <a:off x="6226200" y="1648725"/>
                <a:ext cx="168475" cy="193500"/>
              </a:xfrm>
              <a:custGeom>
                <a:avLst/>
                <a:gdLst/>
                <a:ahLst/>
                <a:cxnLst/>
                <a:rect l="l" t="t" r="r" b="b"/>
                <a:pathLst>
                  <a:path w="6739" h="7740" extrusionOk="0">
                    <a:moveTo>
                      <a:pt x="4337" y="0"/>
                    </a:moveTo>
                    <a:lnTo>
                      <a:pt x="2102" y="3570"/>
                    </a:lnTo>
                    <a:lnTo>
                      <a:pt x="1" y="6939"/>
                    </a:lnTo>
                    <a:lnTo>
                      <a:pt x="4137" y="7739"/>
                    </a:lnTo>
                    <a:lnTo>
                      <a:pt x="5438" y="5638"/>
                    </a:lnTo>
                    <a:lnTo>
                      <a:pt x="6739" y="3536"/>
                    </a:lnTo>
                    <a:lnTo>
                      <a:pt x="43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7" name="Google Shape;24377;p55"/>
              <p:cNvSpPr/>
              <p:nvPr/>
            </p:nvSpPr>
            <p:spPr>
              <a:xfrm>
                <a:off x="6356300" y="1753800"/>
                <a:ext cx="138450" cy="164300"/>
              </a:xfrm>
              <a:custGeom>
                <a:avLst/>
                <a:gdLst/>
                <a:ahLst/>
                <a:cxnLst/>
                <a:rect l="l" t="t" r="r" b="b"/>
                <a:pathLst>
                  <a:path w="5538" h="6572" extrusionOk="0">
                    <a:moveTo>
                      <a:pt x="2602" y="0"/>
                    </a:moveTo>
                    <a:lnTo>
                      <a:pt x="1368" y="2002"/>
                    </a:lnTo>
                    <a:lnTo>
                      <a:pt x="1302" y="2102"/>
                    </a:lnTo>
                    <a:lnTo>
                      <a:pt x="1" y="4204"/>
                    </a:lnTo>
                    <a:lnTo>
                      <a:pt x="1835" y="6572"/>
                    </a:lnTo>
                    <a:lnTo>
                      <a:pt x="3703" y="3603"/>
                    </a:lnTo>
                    <a:lnTo>
                      <a:pt x="3637" y="3536"/>
                    </a:lnTo>
                    <a:lnTo>
                      <a:pt x="3703" y="3570"/>
                    </a:lnTo>
                    <a:lnTo>
                      <a:pt x="5538" y="634"/>
                    </a:lnTo>
                    <a:lnTo>
                      <a:pt x="26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8" name="Google Shape;24378;p55"/>
              <p:cNvGrpSpPr/>
              <p:nvPr/>
            </p:nvGrpSpPr>
            <p:grpSpPr>
              <a:xfrm>
                <a:off x="5952675" y="1472150"/>
                <a:ext cx="569600" cy="420550"/>
                <a:chOff x="5952675" y="1472150"/>
                <a:chExt cx="569600" cy="420550"/>
              </a:xfrm>
            </p:grpSpPr>
            <p:sp>
              <p:nvSpPr>
                <p:cNvPr id="24379" name="Google Shape;24379;p55"/>
                <p:cNvSpPr/>
                <p:nvPr/>
              </p:nvSpPr>
              <p:spPr>
                <a:xfrm>
                  <a:off x="6448875" y="1843025"/>
                  <a:ext cx="55900" cy="35900"/>
                </a:xfrm>
                <a:custGeom>
                  <a:avLst/>
                  <a:gdLst/>
                  <a:ahLst/>
                  <a:cxnLst/>
                  <a:rect l="l" t="t" r="r" b="b"/>
                  <a:pathLst>
                    <a:path w="2236" h="1436" fill="none" extrusionOk="0">
                      <a:moveTo>
                        <a:pt x="0" y="1"/>
                      </a:moveTo>
                      <a:lnTo>
                        <a:pt x="2235" y="1435"/>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0" name="Google Shape;24380;p55"/>
                <p:cNvGrpSpPr/>
                <p:nvPr/>
              </p:nvGrpSpPr>
              <p:grpSpPr>
                <a:xfrm>
                  <a:off x="5952675" y="1472150"/>
                  <a:ext cx="569600" cy="420550"/>
                  <a:chOff x="5952675" y="1472150"/>
                  <a:chExt cx="569600" cy="420550"/>
                </a:xfrm>
              </p:grpSpPr>
              <p:sp>
                <p:nvSpPr>
                  <p:cNvPr id="24381" name="Google Shape;24381;p55"/>
                  <p:cNvSpPr/>
                  <p:nvPr/>
                </p:nvSpPr>
                <p:spPr>
                  <a:xfrm>
                    <a:off x="6329625" y="1737125"/>
                    <a:ext cx="91750" cy="121775"/>
                  </a:xfrm>
                  <a:custGeom>
                    <a:avLst/>
                    <a:gdLst/>
                    <a:ahLst/>
                    <a:cxnLst/>
                    <a:rect l="l" t="t" r="r" b="b"/>
                    <a:pathLst>
                      <a:path w="3670" h="4871" extrusionOk="0">
                        <a:moveTo>
                          <a:pt x="2602" y="0"/>
                        </a:moveTo>
                        <a:lnTo>
                          <a:pt x="0" y="4203"/>
                        </a:lnTo>
                        <a:lnTo>
                          <a:pt x="1068" y="4871"/>
                        </a:lnTo>
                        <a:lnTo>
                          <a:pt x="3669" y="667"/>
                        </a:lnTo>
                        <a:lnTo>
                          <a:pt x="2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2" name="Google Shape;24382;p55"/>
                  <p:cNvSpPr/>
                  <p:nvPr/>
                </p:nvSpPr>
                <p:spPr>
                  <a:xfrm>
                    <a:off x="5952675" y="1472150"/>
                    <a:ext cx="145975" cy="211625"/>
                  </a:xfrm>
                  <a:custGeom>
                    <a:avLst/>
                    <a:gdLst/>
                    <a:ahLst/>
                    <a:cxnLst/>
                    <a:rect l="l" t="t" r="r" b="b"/>
                    <a:pathLst>
                      <a:path w="5839" h="8465" extrusionOk="0">
                        <a:moveTo>
                          <a:pt x="5196" y="1"/>
                        </a:moveTo>
                        <a:cubicBezTo>
                          <a:pt x="5016" y="1"/>
                          <a:pt x="4843" y="90"/>
                          <a:pt x="4737" y="259"/>
                        </a:cubicBezTo>
                        <a:lnTo>
                          <a:pt x="167" y="7631"/>
                        </a:lnTo>
                        <a:cubicBezTo>
                          <a:pt x="1" y="7897"/>
                          <a:pt x="67" y="8231"/>
                          <a:pt x="334" y="8398"/>
                        </a:cubicBezTo>
                        <a:cubicBezTo>
                          <a:pt x="412" y="8442"/>
                          <a:pt x="505" y="8464"/>
                          <a:pt x="599" y="8464"/>
                        </a:cubicBezTo>
                        <a:cubicBezTo>
                          <a:pt x="786" y="8464"/>
                          <a:pt x="979" y="8376"/>
                          <a:pt x="1068" y="8198"/>
                        </a:cubicBezTo>
                        <a:lnTo>
                          <a:pt x="5671" y="826"/>
                        </a:lnTo>
                        <a:cubicBezTo>
                          <a:pt x="5838" y="592"/>
                          <a:pt x="5738" y="225"/>
                          <a:pt x="5505" y="92"/>
                        </a:cubicBezTo>
                        <a:cubicBezTo>
                          <a:pt x="5407" y="31"/>
                          <a:pt x="5300" y="1"/>
                          <a:pt x="5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3" name="Google Shape;24383;p55"/>
                  <p:cNvSpPr/>
                  <p:nvPr/>
                </p:nvSpPr>
                <p:spPr>
                  <a:xfrm>
                    <a:off x="6477950" y="1857975"/>
                    <a:ext cx="44325" cy="34725"/>
                  </a:xfrm>
                  <a:custGeom>
                    <a:avLst/>
                    <a:gdLst/>
                    <a:ahLst/>
                    <a:cxnLst/>
                    <a:rect l="l" t="t" r="r" b="b"/>
                    <a:pathLst>
                      <a:path w="1773" h="1389" extrusionOk="0">
                        <a:moveTo>
                          <a:pt x="879" y="1"/>
                        </a:moveTo>
                        <a:cubicBezTo>
                          <a:pt x="652" y="1"/>
                          <a:pt x="436" y="119"/>
                          <a:pt x="305" y="337"/>
                        </a:cubicBezTo>
                        <a:cubicBezTo>
                          <a:pt x="1" y="793"/>
                          <a:pt x="362" y="1388"/>
                          <a:pt x="884" y="1388"/>
                        </a:cubicBezTo>
                        <a:cubicBezTo>
                          <a:pt x="934" y="1388"/>
                          <a:pt x="986" y="1383"/>
                          <a:pt x="1039" y="1371"/>
                        </a:cubicBezTo>
                        <a:cubicBezTo>
                          <a:pt x="1639" y="1204"/>
                          <a:pt x="1773" y="403"/>
                          <a:pt x="1239" y="103"/>
                        </a:cubicBezTo>
                        <a:cubicBezTo>
                          <a:pt x="1123" y="34"/>
                          <a:pt x="1000" y="1"/>
                          <a:pt x="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84" name="Google Shape;24384;p55"/>
              <p:cNvGrpSpPr/>
              <p:nvPr/>
            </p:nvGrpSpPr>
            <p:grpSpPr>
              <a:xfrm>
                <a:off x="5835100" y="1235925"/>
                <a:ext cx="640475" cy="844800"/>
                <a:chOff x="5835100" y="1235925"/>
                <a:chExt cx="640475" cy="844800"/>
              </a:xfrm>
            </p:grpSpPr>
            <p:grpSp>
              <p:nvGrpSpPr>
                <p:cNvPr id="24385" name="Google Shape;24385;p55"/>
                <p:cNvGrpSpPr/>
                <p:nvPr/>
              </p:nvGrpSpPr>
              <p:grpSpPr>
                <a:xfrm>
                  <a:off x="6139475" y="1235925"/>
                  <a:ext cx="336100" cy="354450"/>
                  <a:chOff x="6139475" y="1235925"/>
                  <a:chExt cx="336100" cy="354450"/>
                </a:xfrm>
              </p:grpSpPr>
              <p:sp>
                <p:nvSpPr>
                  <p:cNvPr id="24386" name="Google Shape;24386;p55"/>
                  <p:cNvSpPr/>
                  <p:nvPr/>
                </p:nvSpPr>
                <p:spPr>
                  <a:xfrm>
                    <a:off x="6139475" y="1235925"/>
                    <a:ext cx="336100" cy="354450"/>
                  </a:xfrm>
                  <a:custGeom>
                    <a:avLst/>
                    <a:gdLst/>
                    <a:ahLst/>
                    <a:cxnLst/>
                    <a:rect l="l" t="t" r="r" b="b"/>
                    <a:pathLst>
                      <a:path w="13444" h="14178" fill="none" extrusionOk="0">
                        <a:moveTo>
                          <a:pt x="7373" y="14111"/>
                        </a:moveTo>
                        <a:cubicBezTo>
                          <a:pt x="7473" y="14177"/>
                          <a:pt x="7573" y="14144"/>
                          <a:pt x="7640" y="14077"/>
                        </a:cubicBezTo>
                        <a:lnTo>
                          <a:pt x="13410" y="4804"/>
                        </a:lnTo>
                        <a:cubicBezTo>
                          <a:pt x="13444" y="4704"/>
                          <a:pt x="13410" y="4604"/>
                          <a:pt x="13310" y="4537"/>
                        </a:cubicBezTo>
                        <a:lnTo>
                          <a:pt x="6072" y="34"/>
                        </a:lnTo>
                        <a:cubicBezTo>
                          <a:pt x="6005" y="1"/>
                          <a:pt x="5872" y="1"/>
                          <a:pt x="5805" y="101"/>
                        </a:cubicBezTo>
                        <a:lnTo>
                          <a:pt x="67" y="9341"/>
                        </a:lnTo>
                        <a:cubicBezTo>
                          <a:pt x="1" y="9441"/>
                          <a:pt x="34" y="9574"/>
                          <a:pt x="134" y="9608"/>
                        </a:cubicBezTo>
                        <a:close/>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7" name="Google Shape;24387;p55"/>
                  <p:cNvSpPr/>
                  <p:nvPr/>
                </p:nvSpPr>
                <p:spPr>
                  <a:xfrm>
                    <a:off x="6172825" y="1255950"/>
                    <a:ext cx="148475" cy="238525"/>
                  </a:xfrm>
                  <a:custGeom>
                    <a:avLst/>
                    <a:gdLst/>
                    <a:ahLst/>
                    <a:cxnLst/>
                    <a:rect l="l" t="t" r="r" b="b"/>
                    <a:pathLst>
                      <a:path w="5939" h="9541" fill="none" extrusionOk="0">
                        <a:moveTo>
                          <a:pt x="5939" y="0"/>
                        </a:moveTo>
                        <a:lnTo>
                          <a:pt x="1"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8" name="Google Shape;24388;p55"/>
                  <p:cNvSpPr/>
                  <p:nvPr/>
                </p:nvSpPr>
                <p:spPr>
                  <a:xfrm>
                    <a:off x="6210375" y="1279300"/>
                    <a:ext cx="148450" cy="238525"/>
                  </a:xfrm>
                  <a:custGeom>
                    <a:avLst/>
                    <a:gdLst/>
                    <a:ahLst/>
                    <a:cxnLst/>
                    <a:rect l="l" t="t" r="r" b="b"/>
                    <a:pathLst>
                      <a:path w="5938" h="9541" fill="none" extrusionOk="0">
                        <a:moveTo>
                          <a:pt x="5938" y="0"/>
                        </a:moveTo>
                        <a:lnTo>
                          <a:pt x="0"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9" name="Google Shape;24389;p55"/>
                  <p:cNvSpPr/>
                  <p:nvPr/>
                </p:nvSpPr>
                <p:spPr>
                  <a:xfrm>
                    <a:off x="6247900" y="1302650"/>
                    <a:ext cx="148450" cy="238525"/>
                  </a:xfrm>
                  <a:custGeom>
                    <a:avLst/>
                    <a:gdLst/>
                    <a:ahLst/>
                    <a:cxnLst/>
                    <a:rect l="l" t="t" r="r" b="b"/>
                    <a:pathLst>
                      <a:path w="5938" h="9541" fill="none" extrusionOk="0">
                        <a:moveTo>
                          <a:pt x="5938" y="0"/>
                        </a:moveTo>
                        <a:lnTo>
                          <a:pt x="0"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0" name="Google Shape;24390;p55"/>
                  <p:cNvSpPr/>
                  <p:nvPr/>
                </p:nvSpPr>
                <p:spPr>
                  <a:xfrm>
                    <a:off x="6285425" y="1326000"/>
                    <a:ext cx="148450" cy="238525"/>
                  </a:xfrm>
                  <a:custGeom>
                    <a:avLst/>
                    <a:gdLst/>
                    <a:ahLst/>
                    <a:cxnLst/>
                    <a:rect l="l" t="t" r="r" b="b"/>
                    <a:pathLst>
                      <a:path w="5938" h="9541" fill="none" extrusionOk="0">
                        <a:moveTo>
                          <a:pt x="5938" y="0"/>
                        </a:moveTo>
                        <a:lnTo>
                          <a:pt x="0"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1" name="Google Shape;24391;p55"/>
                  <p:cNvSpPr/>
                  <p:nvPr/>
                </p:nvSpPr>
                <p:spPr>
                  <a:xfrm>
                    <a:off x="6262075" y="1275125"/>
                    <a:ext cx="189325" cy="117600"/>
                  </a:xfrm>
                  <a:custGeom>
                    <a:avLst/>
                    <a:gdLst/>
                    <a:ahLst/>
                    <a:cxnLst/>
                    <a:rect l="l" t="t" r="r" b="b"/>
                    <a:pathLst>
                      <a:path w="7573" h="4704" fill="none" extrusionOk="0">
                        <a:moveTo>
                          <a:pt x="0" y="0"/>
                        </a:moveTo>
                        <a:lnTo>
                          <a:pt x="7572"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2" name="Google Shape;24392;p55"/>
                  <p:cNvSpPr/>
                  <p:nvPr/>
                </p:nvSpPr>
                <p:spPr>
                  <a:xfrm>
                    <a:off x="6237050" y="1315150"/>
                    <a:ext cx="190150" cy="117600"/>
                  </a:xfrm>
                  <a:custGeom>
                    <a:avLst/>
                    <a:gdLst/>
                    <a:ahLst/>
                    <a:cxnLst/>
                    <a:rect l="l" t="t" r="r" b="b"/>
                    <a:pathLst>
                      <a:path w="7606" h="4704" fill="none" extrusionOk="0">
                        <a:moveTo>
                          <a:pt x="0" y="1"/>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3" name="Google Shape;24393;p55"/>
                  <p:cNvSpPr/>
                  <p:nvPr/>
                </p:nvSpPr>
                <p:spPr>
                  <a:xfrm>
                    <a:off x="6212875" y="1354350"/>
                    <a:ext cx="189325" cy="118450"/>
                  </a:xfrm>
                  <a:custGeom>
                    <a:avLst/>
                    <a:gdLst/>
                    <a:ahLst/>
                    <a:cxnLst/>
                    <a:rect l="l" t="t" r="r" b="b"/>
                    <a:pathLst>
                      <a:path w="7573" h="4738" fill="none" extrusionOk="0">
                        <a:moveTo>
                          <a:pt x="0" y="0"/>
                        </a:moveTo>
                        <a:lnTo>
                          <a:pt x="7572" y="4737"/>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4" name="Google Shape;24394;p55"/>
                  <p:cNvSpPr/>
                  <p:nvPr/>
                </p:nvSpPr>
                <p:spPr>
                  <a:xfrm>
                    <a:off x="6187850" y="1394375"/>
                    <a:ext cx="190150" cy="117600"/>
                  </a:xfrm>
                  <a:custGeom>
                    <a:avLst/>
                    <a:gdLst/>
                    <a:ahLst/>
                    <a:cxnLst/>
                    <a:rect l="l" t="t" r="r" b="b"/>
                    <a:pathLst>
                      <a:path w="7606" h="4704" fill="none" extrusionOk="0">
                        <a:moveTo>
                          <a:pt x="0" y="1"/>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5" name="Google Shape;24395;p55"/>
                  <p:cNvSpPr/>
                  <p:nvPr/>
                </p:nvSpPr>
                <p:spPr>
                  <a:xfrm>
                    <a:off x="6162825" y="1434400"/>
                    <a:ext cx="190175" cy="117625"/>
                  </a:xfrm>
                  <a:custGeom>
                    <a:avLst/>
                    <a:gdLst/>
                    <a:ahLst/>
                    <a:cxnLst/>
                    <a:rect l="l" t="t" r="r" b="b"/>
                    <a:pathLst>
                      <a:path w="7607" h="4705" fill="none" extrusionOk="0">
                        <a:moveTo>
                          <a:pt x="1" y="1"/>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6" name="Google Shape;24396;p55"/>
                  <p:cNvSpPr/>
                  <p:nvPr/>
                </p:nvSpPr>
                <p:spPr>
                  <a:xfrm>
                    <a:off x="6201200" y="1526975"/>
                    <a:ext cx="24200" cy="39225"/>
                  </a:xfrm>
                  <a:custGeom>
                    <a:avLst/>
                    <a:gdLst/>
                    <a:ahLst/>
                    <a:cxnLst/>
                    <a:rect l="l" t="t" r="r" b="b"/>
                    <a:pathLst>
                      <a:path w="968" h="1569" fill="none" extrusionOk="0">
                        <a:moveTo>
                          <a:pt x="967" y="0"/>
                        </a:moveTo>
                        <a:lnTo>
                          <a:pt x="0" y="1568"/>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7" name="Google Shape;24397;p55"/>
                <p:cNvGrpSpPr/>
                <p:nvPr/>
              </p:nvGrpSpPr>
              <p:grpSpPr>
                <a:xfrm>
                  <a:off x="5835100" y="1726275"/>
                  <a:ext cx="336100" cy="354450"/>
                  <a:chOff x="5835100" y="1726275"/>
                  <a:chExt cx="336100" cy="354450"/>
                </a:xfrm>
              </p:grpSpPr>
              <p:sp>
                <p:nvSpPr>
                  <p:cNvPr id="24398" name="Google Shape;24398;p55"/>
                  <p:cNvSpPr/>
                  <p:nvPr/>
                </p:nvSpPr>
                <p:spPr>
                  <a:xfrm>
                    <a:off x="5835100" y="1726275"/>
                    <a:ext cx="336100" cy="354450"/>
                  </a:xfrm>
                  <a:custGeom>
                    <a:avLst/>
                    <a:gdLst/>
                    <a:ahLst/>
                    <a:cxnLst/>
                    <a:rect l="l" t="t" r="r" b="b"/>
                    <a:pathLst>
                      <a:path w="13444" h="14178" fill="none" extrusionOk="0">
                        <a:moveTo>
                          <a:pt x="13310" y="4571"/>
                        </a:moveTo>
                        <a:cubicBezTo>
                          <a:pt x="13410" y="4604"/>
                          <a:pt x="13443" y="4737"/>
                          <a:pt x="13410" y="4838"/>
                        </a:cubicBezTo>
                        <a:lnTo>
                          <a:pt x="7639" y="14077"/>
                        </a:lnTo>
                        <a:cubicBezTo>
                          <a:pt x="7572" y="14178"/>
                          <a:pt x="7472" y="14178"/>
                          <a:pt x="7372" y="14144"/>
                        </a:cubicBezTo>
                        <a:lnTo>
                          <a:pt x="134" y="9641"/>
                        </a:lnTo>
                        <a:cubicBezTo>
                          <a:pt x="34" y="9574"/>
                          <a:pt x="0" y="9474"/>
                          <a:pt x="67" y="9374"/>
                        </a:cubicBezTo>
                        <a:lnTo>
                          <a:pt x="5804" y="101"/>
                        </a:lnTo>
                        <a:cubicBezTo>
                          <a:pt x="5871" y="34"/>
                          <a:pt x="5971" y="1"/>
                          <a:pt x="6071" y="67"/>
                        </a:cubicBezTo>
                        <a:close/>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9" name="Google Shape;24399;p55"/>
                  <p:cNvSpPr/>
                  <p:nvPr/>
                </p:nvSpPr>
                <p:spPr>
                  <a:xfrm>
                    <a:off x="5868450" y="1746300"/>
                    <a:ext cx="147625" cy="239350"/>
                  </a:xfrm>
                  <a:custGeom>
                    <a:avLst/>
                    <a:gdLst/>
                    <a:ahLst/>
                    <a:cxnLst/>
                    <a:rect l="l" t="t" r="r" b="b"/>
                    <a:pathLst>
                      <a:path w="5905" h="9574" fill="none" extrusionOk="0">
                        <a:moveTo>
                          <a:pt x="1" y="9574"/>
                        </a:moveTo>
                        <a:lnTo>
                          <a:pt x="5905"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0" name="Google Shape;24400;p55"/>
                  <p:cNvSpPr/>
                  <p:nvPr/>
                </p:nvSpPr>
                <p:spPr>
                  <a:xfrm>
                    <a:off x="5905975" y="1769650"/>
                    <a:ext cx="148475" cy="239350"/>
                  </a:xfrm>
                  <a:custGeom>
                    <a:avLst/>
                    <a:gdLst/>
                    <a:ahLst/>
                    <a:cxnLst/>
                    <a:rect l="l" t="t" r="r" b="b"/>
                    <a:pathLst>
                      <a:path w="5939" h="9574" fill="none" extrusionOk="0">
                        <a:moveTo>
                          <a:pt x="1" y="9574"/>
                        </a:moveTo>
                        <a:lnTo>
                          <a:pt x="593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1" name="Google Shape;24401;p55"/>
                  <p:cNvSpPr/>
                  <p:nvPr/>
                </p:nvSpPr>
                <p:spPr>
                  <a:xfrm>
                    <a:off x="5943500" y="1793000"/>
                    <a:ext cx="148475" cy="239350"/>
                  </a:xfrm>
                  <a:custGeom>
                    <a:avLst/>
                    <a:gdLst/>
                    <a:ahLst/>
                    <a:cxnLst/>
                    <a:rect l="l" t="t" r="r" b="b"/>
                    <a:pathLst>
                      <a:path w="5939" h="9574" fill="none" extrusionOk="0">
                        <a:moveTo>
                          <a:pt x="1" y="9574"/>
                        </a:moveTo>
                        <a:lnTo>
                          <a:pt x="593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2" name="Google Shape;24402;p55"/>
                  <p:cNvSpPr/>
                  <p:nvPr/>
                </p:nvSpPr>
                <p:spPr>
                  <a:xfrm>
                    <a:off x="5981025" y="1816350"/>
                    <a:ext cx="148475" cy="239350"/>
                  </a:xfrm>
                  <a:custGeom>
                    <a:avLst/>
                    <a:gdLst/>
                    <a:ahLst/>
                    <a:cxnLst/>
                    <a:rect l="l" t="t" r="r" b="b"/>
                    <a:pathLst>
                      <a:path w="5939" h="9574" fill="none" extrusionOk="0">
                        <a:moveTo>
                          <a:pt x="1" y="9574"/>
                        </a:moveTo>
                        <a:lnTo>
                          <a:pt x="593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3" name="Google Shape;24403;p55"/>
                  <p:cNvSpPr/>
                  <p:nvPr/>
                </p:nvSpPr>
                <p:spPr>
                  <a:xfrm>
                    <a:off x="5859275" y="1923100"/>
                    <a:ext cx="190175" cy="118425"/>
                  </a:xfrm>
                  <a:custGeom>
                    <a:avLst/>
                    <a:gdLst/>
                    <a:ahLst/>
                    <a:cxnLst/>
                    <a:rect l="l" t="t" r="r" b="b"/>
                    <a:pathLst>
                      <a:path w="7607" h="4737" fill="none" extrusionOk="0">
                        <a:moveTo>
                          <a:pt x="1" y="0"/>
                        </a:moveTo>
                        <a:lnTo>
                          <a:pt x="7606" y="4737"/>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4" name="Google Shape;24404;p55"/>
                  <p:cNvSpPr/>
                  <p:nvPr/>
                </p:nvSpPr>
                <p:spPr>
                  <a:xfrm>
                    <a:off x="5884300" y="1883900"/>
                    <a:ext cx="189325" cy="117600"/>
                  </a:xfrm>
                  <a:custGeom>
                    <a:avLst/>
                    <a:gdLst/>
                    <a:ahLst/>
                    <a:cxnLst/>
                    <a:rect l="l" t="t" r="r" b="b"/>
                    <a:pathLst>
                      <a:path w="7573" h="4704" fill="none" extrusionOk="0">
                        <a:moveTo>
                          <a:pt x="0" y="0"/>
                        </a:moveTo>
                        <a:lnTo>
                          <a:pt x="7572"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5" name="Google Shape;24405;p55"/>
                  <p:cNvSpPr/>
                  <p:nvPr/>
                </p:nvSpPr>
                <p:spPr>
                  <a:xfrm>
                    <a:off x="5908475" y="1843875"/>
                    <a:ext cx="190175" cy="118425"/>
                  </a:xfrm>
                  <a:custGeom>
                    <a:avLst/>
                    <a:gdLst/>
                    <a:ahLst/>
                    <a:cxnLst/>
                    <a:rect l="l" t="t" r="r" b="b"/>
                    <a:pathLst>
                      <a:path w="7607" h="4737" fill="none" extrusionOk="0">
                        <a:moveTo>
                          <a:pt x="1" y="0"/>
                        </a:moveTo>
                        <a:lnTo>
                          <a:pt x="7606" y="4737"/>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6" name="Google Shape;24406;p55"/>
                  <p:cNvSpPr/>
                  <p:nvPr/>
                </p:nvSpPr>
                <p:spPr>
                  <a:xfrm>
                    <a:off x="5933500" y="1803825"/>
                    <a:ext cx="189325" cy="118450"/>
                  </a:xfrm>
                  <a:custGeom>
                    <a:avLst/>
                    <a:gdLst/>
                    <a:ahLst/>
                    <a:cxnLst/>
                    <a:rect l="l" t="t" r="r" b="b"/>
                    <a:pathLst>
                      <a:path w="7573" h="4738" fill="none" extrusionOk="0">
                        <a:moveTo>
                          <a:pt x="0" y="1"/>
                        </a:moveTo>
                        <a:lnTo>
                          <a:pt x="7573" y="4738"/>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7" name="Google Shape;24407;p55"/>
                  <p:cNvSpPr/>
                  <p:nvPr/>
                </p:nvSpPr>
                <p:spPr>
                  <a:xfrm>
                    <a:off x="5957675" y="1764650"/>
                    <a:ext cx="190175" cy="117600"/>
                  </a:xfrm>
                  <a:custGeom>
                    <a:avLst/>
                    <a:gdLst/>
                    <a:ahLst/>
                    <a:cxnLst/>
                    <a:rect l="l" t="t" r="r" b="b"/>
                    <a:pathLst>
                      <a:path w="7607" h="4704" fill="none" extrusionOk="0">
                        <a:moveTo>
                          <a:pt x="1" y="0"/>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8" name="Google Shape;24408;p55"/>
                  <p:cNvSpPr/>
                  <p:nvPr/>
                </p:nvSpPr>
                <p:spPr>
                  <a:xfrm>
                    <a:off x="6068600" y="1739625"/>
                    <a:ext cx="24200" cy="39225"/>
                  </a:xfrm>
                  <a:custGeom>
                    <a:avLst/>
                    <a:gdLst/>
                    <a:ahLst/>
                    <a:cxnLst/>
                    <a:rect l="l" t="t" r="r" b="b"/>
                    <a:pathLst>
                      <a:path w="968" h="1569" fill="none" extrusionOk="0">
                        <a:moveTo>
                          <a:pt x="0" y="1568"/>
                        </a:moveTo>
                        <a:lnTo>
                          <a:pt x="96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09" name="Google Shape;24409;p55"/>
              <p:cNvSpPr/>
              <p:nvPr/>
            </p:nvSpPr>
            <p:spPr>
              <a:xfrm>
                <a:off x="6019400" y="1659525"/>
                <a:ext cx="113425" cy="73475"/>
              </a:xfrm>
              <a:custGeom>
                <a:avLst/>
                <a:gdLst/>
                <a:ahLst/>
                <a:cxnLst/>
                <a:rect l="l" t="t" r="r" b="b"/>
                <a:pathLst>
                  <a:path w="4537" h="2939" extrusionOk="0">
                    <a:moveTo>
                      <a:pt x="286" y="1"/>
                    </a:moveTo>
                    <a:cubicBezTo>
                      <a:pt x="214" y="1"/>
                      <a:pt x="143" y="38"/>
                      <a:pt x="100" y="102"/>
                    </a:cubicBezTo>
                    <a:cubicBezTo>
                      <a:pt x="0" y="236"/>
                      <a:pt x="34" y="369"/>
                      <a:pt x="167" y="436"/>
                    </a:cubicBezTo>
                    <a:lnTo>
                      <a:pt x="4137" y="2904"/>
                    </a:lnTo>
                    <a:cubicBezTo>
                      <a:pt x="4172" y="2928"/>
                      <a:pt x="4212" y="2939"/>
                      <a:pt x="4253" y="2939"/>
                    </a:cubicBezTo>
                    <a:cubicBezTo>
                      <a:pt x="4327" y="2939"/>
                      <a:pt x="4406" y="2902"/>
                      <a:pt x="4470" y="2837"/>
                    </a:cubicBezTo>
                    <a:cubicBezTo>
                      <a:pt x="4537" y="2704"/>
                      <a:pt x="4503" y="2571"/>
                      <a:pt x="4370" y="2504"/>
                    </a:cubicBezTo>
                    <a:lnTo>
                      <a:pt x="401" y="35"/>
                    </a:lnTo>
                    <a:cubicBezTo>
                      <a:pt x="365" y="12"/>
                      <a:pt x="32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24410"/>
        <p:cNvGrpSpPr/>
        <p:nvPr/>
      </p:nvGrpSpPr>
      <p:grpSpPr>
        <a:xfrm>
          <a:off x="0" y="0"/>
          <a:ext cx="0" cy="0"/>
          <a:chOff x="0" y="0"/>
          <a:chExt cx="0" cy="0"/>
        </a:xfrm>
      </p:grpSpPr>
      <p:grpSp>
        <p:nvGrpSpPr>
          <p:cNvPr id="24411" name="Google Shape;24411;p56"/>
          <p:cNvGrpSpPr/>
          <p:nvPr/>
        </p:nvGrpSpPr>
        <p:grpSpPr>
          <a:xfrm>
            <a:off x="176625" y="110350"/>
            <a:ext cx="8790774" cy="4922811"/>
            <a:chOff x="131600" y="118425"/>
            <a:chExt cx="8790774" cy="4922811"/>
          </a:xfrm>
        </p:grpSpPr>
        <p:sp>
          <p:nvSpPr>
            <p:cNvPr id="24412" name="Google Shape;24412;p56"/>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3" name="Google Shape;24413;p56"/>
            <p:cNvGrpSpPr/>
            <p:nvPr/>
          </p:nvGrpSpPr>
          <p:grpSpPr>
            <a:xfrm>
              <a:off x="131600" y="1884558"/>
              <a:ext cx="2122449" cy="3112715"/>
              <a:chOff x="131600" y="1884558"/>
              <a:chExt cx="2122449" cy="3112715"/>
            </a:xfrm>
          </p:grpSpPr>
          <p:sp>
            <p:nvSpPr>
              <p:cNvPr id="24414" name="Google Shape;24414;p56"/>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5" name="Google Shape;24415;p56"/>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6" name="Google Shape;24416;p56"/>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7" name="Google Shape;24417;p56"/>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8" name="Google Shape;24418;p56"/>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9" name="Google Shape;24419;p56"/>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0" name="Google Shape;24420;p56"/>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1" name="Google Shape;24421;p56"/>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2" name="Google Shape;24422;p56"/>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3" name="Google Shape;24423;p56"/>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4" name="Google Shape;24424;p56"/>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5" name="Google Shape;24425;p56"/>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6" name="Google Shape;24426;p56"/>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7" name="Google Shape;24427;p56"/>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8" name="Google Shape;24428;p56"/>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9" name="Google Shape;24429;p56"/>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0" name="Google Shape;24430;p56"/>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1" name="Google Shape;24431;p56"/>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2" name="Google Shape;24432;p56"/>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3" name="Google Shape;24433;p56"/>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4" name="Google Shape;24434;p56"/>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5" name="Google Shape;24435;p56"/>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6" name="Google Shape;24436;p56"/>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7" name="Google Shape;24437;p56"/>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8" name="Google Shape;24438;p56"/>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9" name="Google Shape;24439;p56"/>
            <p:cNvGrpSpPr/>
            <p:nvPr/>
          </p:nvGrpSpPr>
          <p:grpSpPr>
            <a:xfrm flipH="1">
              <a:off x="2342550" y="2567965"/>
              <a:ext cx="3964145" cy="1455821"/>
              <a:chOff x="3233388" y="140740"/>
              <a:chExt cx="3964145" cy="1455821"/>
            </a:xfrm>
          </p:grpSpPr>
          <p:sp>
            <p:nvSpPr>
              <p:cNvPr id="24440" name="Google Shape;24440;p5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1" name="Google Shape;24441;p5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2" name="Google Shape;24442;p5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3" name="Google Shape;24443;p5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4" name="Google Shape;24444;p5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5" name="Google Shape;24445;p5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6" name="Google Shape;24446;p5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7" name="Google Shape;24447;p5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8" name="Google Shape;24448;p5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9" name="Google Shape;24449;p56"/>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0" name="Google Shape;24450;p5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1" name="Google Shape;24451;p5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2" name="Google Shape;24452;p5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3" name="Google Shape;24453;p5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4" name="Google Shape;24454;p5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5" name="Google Shape;24455;p5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6" name="Google Shape;24456;p5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7" name="Google Shape;24457;p5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8" name="Google Shape;24458;p5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9" name="Google Shape;24459;p5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0" name="Google Shape;24460;p5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1" name="Google Shape;24461;p5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2" name="Google Shape;24462;p5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3" name="Google Shape;24463;p5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4" name="Google Shape;24464;p5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5" name="Google Shape;24465;p5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6" name="Google Shape;24466;p56"/>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7" name="Google Shape;24467;p56"/>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8" name="Google Shape;24468;p56"/>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9" name="Google Shape;24469;p56"/>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0" name="Google Shape;24470;p56"/>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1" name="Google Shape;24471;p56"/>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2" name="Google Shape;24472;p56"/>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3" name="Google Shape;24473;p56"/>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4" name="Google Shape;24474;p56"/>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5" name="Google Shape;24475;p56"/>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6" name="Google Shape;24476;p56"/>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7" name="Google Shape;24477;p56"/>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8" name="Google Shape;24478;p56"/>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9" name="Google Shape;24479;p56"/>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0" name="Google Shape;24480;p56"/>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1" name="Google Shape;24481;p56"/>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2" name="Google Shape;24482;p56"/>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3" name="Google Shape;24483;p56"/>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4" name="Google Shape;24484;p56"/>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5" name="Google Shape;24485;p56"/>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6" name="Google Shape;24486;p56"/>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7" name="Google Shape;24487;p56"/>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8" name="Google Shape;24488;p56"/>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9" name="Google Shape;24489;p56"/>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0" name="Google Shape;24490;p56"/>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1" name="Google Shape;24491;p56"/>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2" name="Google Shape;24492;p56"/>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3" name="Google Shape;24493;p56"/>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4" name="Google Shape;24494;p56"/>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5" name="Google Shape;24495;p56"/>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6" name="Google Shape;24496;p56"/>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7" name="Google Shape;24497;p56"/>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8" name="Google Shape;24498;p56"/>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9" name="Google Shape;24499;p56"/>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0" name="Google Shape;24500;p56"/>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1" name="Google Shape;24501;p56"/>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2" name="Google Shape;24502;p56"/>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3" name="Google Shape;24503;p56"/>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4" name="Google Shape;24504;p56"/>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5" name="Google Shape;24505;p56"/>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6" name="Google Shape;24506;p56"/>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7" name="Google Shape;24507;p56"/>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8" name="Google Shape;24508;p56"/>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9" name="Google Shape;24509;p56"/>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0" name="Google Shape;24510;p56"/>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1" name="Google Shape;24511;p56"/>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2" name="Google Shape;24512;p56"/>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3" name="Google Shape;24513;p56"/>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4" name="Google Shape;24514;p56"/>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5" name="Google Shape;24515;p56"/>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6" name="Google Shape;24516;p56"/>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7" name="Google Shape;24517;p56"/>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8" name="Google Shape;24518;p56"/>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9" name="Google Shape;24519;p56"/>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0" name="Google Shape;24520;p56"/>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1" name="Google Shape;24521;p56"/>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2" name="Google Shape;24522;p56"/>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3" name="Google Shape;24523;p56"/>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4" name="Google Shape;24524;p56"/>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5" name="Google Shape;24525;p56"/>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6" name="Google Shape;24526;p56"/>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7" name="Google Shape;24527;p56"/>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8" name="Google Shape;24528;p56"/>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9" name="Google Shape;24529;p56"/>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0" name="Google Shape;24530;p56"/>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1" name="Google Shape;24531;p56"/>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2" name="Google Shape;24532;p56"/>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3" name="Google Shape;24533;p56"/>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4" name="Google Shape;24534;p56"/>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5" name="Google Shape;24535;p56"/>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6" name="Google Shape;24536;p56"/>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7" name="Google Shape;24537;p56"/>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8" name="Google Shape;24538;p56"/>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9" name="Google Shape;24539;p56"/>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0" name="Google Shape;24540;p56"/>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1" name="Google Shape;24541;p56"/>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2" name="Google Shape;24542;p56"/>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3" name="Google Shape;24543;p56"/>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4" name="Google Shape;24544;p56"/>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5" name="Google Shape;24545;p56"/>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6" name="Google Shape;24546;p56"/>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7" name="Google Shape;24547;p56"/>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8" name="Google Shape;24548;p56"/>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9" name="Google Shape;24549;p56"/>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0" name="Google Shape;24550;p56"/>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1" name="Google Shape;24551;p56"/>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2" name="Google Shape;24552;p56"/>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3" name="Google Shape;24553;p56"/>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4" name="Google Shape;24554;p56"/>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5" name="Google Shape;24555;p56"/>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6" name="Google Shape;24556;p56"/>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7" name="Google Shape;24557;p56"/>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8" name="Google Shape;24558;p56"/>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9" name="Google Shape;24559;p56"/>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0" name="Google Shape;24560;p56"/>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1" name="Google Shape;24561;p56"/>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2" name="Google Shape;24562;p56"/>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3" name="Google Shape;24563;p56"/>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4" name="Google Shape;24564;p56"/>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5" name="Google Shape;24565;p56"/>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6" name="Google Shape;24566;p56"/>
            <p:cNvGrpSpPr/>
            <p:nvPr/>
          </p:nvGrpSpPr>
          <p:grpSpPr>
            <a:xfrm rot="5400000">
              <a:off x="6199788" y="1372590"/>
              <a:ext cx="3964145" cy="1455821"/>
              <a:chOff x="3233388" y="140740"/>
              <a:chExt cx="3964145" cy="1455821"/>
            </a:xfrm>
          </p:grpSpPr>
          <p:sp>
            <p:nvSpPr>
              <p:cNvPr id="24567" name="Google Shape;24567;p5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8" name="Google Shape;24568;p5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9" name="Google Shape;24569;p5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0" name="Google Shape;24570;p5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1" name="Google Shape;24571;p5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2" name="Google Shape;24572;p5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3" name="Google Shape;24573;p5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4" name="Google Shape;24574;p5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5" name="Google Shape;24575;p5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6" name="Google Shape;24576;p5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7" name="Google Shape;24577;p5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8" name="Google Shape;24578;p5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9" name="Google Shape;24579;p5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0" name="Google Shape;24580;p5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1" name="Google Shape;24581;p5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2" name="Google Shape;24582;p5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3" name="Google Shape;24583;p5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4" name="Google Shape;24584;p5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5" name="Google Shape;24585;p5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6" name="Google Shape;24586;p5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7" name="Google Shape;24587;p5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8" name="Google Shape;24588;p5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9" name="Google Shape;24589;p5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0" name="Google Shape;24590;p5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1" name="Google Shape;24591;p5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2" name="Google Shape;24592;p5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3" name="Google Shape;24593;p56"/>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4" name="Google Shape;24594;p56"/>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5" name="Google Shape;24595;p56"/>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6" name="Google Shape;24596;p56"/>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7" name="Google Shape;24597;p56"/>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98" name="Google Shape;24598;p56"/>
            <p:cNvGrpSpPr/>
            <p:nvPr/>
          </p:nvGrpSpPr>
          <p:grpSpPr>
            <a:xfrm>
              <a:off x="234224" y="118425"/>
              <a:ext cx="3532446" cy="1609151"/>
              <a:chOff x="140599" y="118425"/>
              <a:chExt cx="3532446" cy="1609151"/>
            </a:xfrm>
          </p:grpSpPr>
          <p:sp>
            <p:nvSpPr>
              <p:cNvPr id="24599" name="Google Shape;24599;p56"/>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0" name="Google Shape;24600;p56"/>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1" name="Google Shape;24601;p56"/>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2" name="Google Shape;24602;p56"/>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3" name="Google Shape;24603;p56"/>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4" name="Google Shape;24604;p56"/>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5" name="Google Shape;24605;p56"/>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6" name="Google Shape;24606;p56"/>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7" name="Google Shape;24607;p56"/>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8" name="Google Shape;24608;p56"/>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9" name="Google Shape;24609;p56"/>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0" name="Google Shape;24610;p56"/>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1" name="Google Shape;24611;p56"/>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2" name="Google Shape;24612;p56"/>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3" name="Google Shape;24613;p56"/>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4" name="Google Shape;24614;p56"/>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5" name="Google Shape;24615;p56"/>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6" name="Google Shape;24616;p56"/>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7" name="Google Shape;24617;p56"/>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8" name="Google Shape;24618;p56"/>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9" name="Google Shape;24619;p56"/>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0" name="Google Shape;24620;p56"/>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1" name="Google Shape;24621;p56"/>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2" name="Google Shape;24622;p56"/>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3" name="Google Shape;24623;p56"/>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4" name="Google Shape;24624;p56"/>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25" name="Google Shape;24625;p56"/>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26" name="Google Shape;24626;p56"/>
            <p:cNvGrpSpPr/>
            <p:nvPr/>
          </p:nvGrpSpPr>
          <p:grpSpPr>
            <a:xfrm>
              <a:off x="3327013" y="140740"/>
              <a:ext cx="3964145" cy="1455821"/>
              <a:chOff x="3233388" y="140740"/>
              <a:chExt cx="3964145" cy="1455821"/>
            </a:xfrm>
          </p:grpSpPr>
          <p:sp>
            <p:nvSpPr>
              <p:cNvPr id="24627" name="Google Shape;24627;p5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8" name="Google Shape;24628;p5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9" name="Google Shape;24629;p5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0" name="Google Shape;24630;p5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1" name="Google Shape;24631;p5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2" name="Google Shape;24632;p5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3" name="Google Shape;24633;p5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4" name="Google Shape;24634;p5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5" name="Google Shape;24635;p5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6" name="Google Shape;24636;p5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7" name="Google Shape;24637;p5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8" name="Google Shape;24638;p5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9" name="Google Shape;24639;p5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0" name="Google Shape;24640;p5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1" name="Google Shape;24641;p5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2" name="Google Shape;24642;p5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3" name="Google Shape;24643;p5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4" name="Google Shape;24644;p5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5" name="Google Shape;24645;p5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6" name="Google Shape;24646;p5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7" name="Google Shape;24647;p5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8" name="Google Shape;24648;p5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9" name="Google Shape;24649;p5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0" name="Google Shape;24650;p5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1" name="Google Shape;24651;p5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2" name="Google Shape;24652;p5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53" name="Google Shape;24653;p56"/>
          <p:cNvGrpSpPr/>
          <p:nvPr/>
        </p:nvGrpSpPr>
        <p:grpSpPr>
          <a:xfrm>
            <a:off x="-706730" y="-247937"/>
            <a:ext cx="3399044" cy="3421986"/>
            <a:chOff x="-706730" y="-247937"/>
            <a:chExt cx="3399044" cy="3421986"/>
          </a:xfrm>
        </p:grpSpPr>
        <p:grpSp>
          <p:nvGrpSpPr>
            <p:cNvPr id="24654" name="Google Shape;24654;p56"/>
            <p:cNvGrpSpPr/>
            <p:nvPr/>
          </p:nvGrpSpPr>
          <p:grpSpPr>
            <a:xfrm>
              <a:off x="-706730" y="-247937"/>
              <a:ext cx="3399044" cy="3421986"/>
              <a:chOff x="-513630" y="-410112"/>
              <a:chExt cx="3399044" cy="3421986"/>
            </a:xfrm>
          </p:grpSpPr>
          <p:grpSp>
            <p:nvGrpSpPr>
              <p:cNvPr id="24655" name="Google Shape;24655;p56"/>
              <p:cNvGrpSpPr/>
              <p:nvPr/>
            </p:nvGrpSpPr>
            <p:grpSpPr>
              <a:xfrm>
                <a:off x="-289105" y="-410112"/>
                <a:ext cx="3174520" cy="3421986"/>
                <a:chOff x="-289105" y="-410112"/>
                <a:chExt cx="3174520" cy="3421986"/>
              </a:xfrm>
            </p:grpSpPr>
            <p:grpSp>
              <p:nvGrpSpPr>
                <p:cNvPr id="24656" name="Google Shape;24656;p56"/>
                <p:cNvGrpSpPr/>
                <p:nvPr/>
              </p:nvGrpSpPr>
              <p:grpSpPr>
                <a:xfrm rot="-2528748" flipH="1">
                  <a:off x="1139937" y="1544051"/>
                  <a:ext cx="1240758" cy="665148"/>
                  <a:chOff x="5206900" y="826150"/>
                  <a:chExt cx="599275" cy="321250"/>
                </a:xfrm>
              </p:grpSpPr>
              <p:sp>
                <p:nvSpPr>
                  <p:cNvPr id="24657" name="Google Shape;24657;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8" name="Google Shape;24658;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9" name="Google Shape;24659;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0" name="Google Shape;24660;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1" name="Google Shape;24661;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2" name="Google Shape;24662;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3" name="Google Shape;24663;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4" name="Google Shape;24664;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5" name="Google Shape;24665;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6" name="Google Shape;24666;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7" name="Google Shape;24667;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8" name="Google Shape;24668;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9" name="Google Shape;24669;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0" name="Google Shape;24670;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1" name="Google Shape;24671;p56"/>
                <p:cNvGrpSpPr/>
                <p:nvPr/>
              </p:nvGrpSpPr>
              <p:grpSpPr>
                <a:xfrm rot="1033525" flipH="1">
                  <a:off x="1574028" y="81642"/>
                  <a:ext cx="1240716" cy="665175"/>
                  <a:chOff x="5206900" y="826150"/>
                  <a:chExt cx="599275" cy="321250"/>
                </a:xfrm>
              </p:grpSpPr>
              <p:sp>
                <p:nvSpPr>
                  <p:cNvPr id="24672" name="Google Shape;24672;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3" name="Google Shape;24673;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4" name="Google Shape;24674;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5" name="Google Shape;24675;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6" name="Google Shape;24676;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7" name="Google Shape;24677;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8" name="Google Shape;24678;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9" name="Google Shape;24679;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0" name="Google Shape;24680;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1" name="Google Shape;24681;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2" name="Google Shape;24682;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3" name="Google Shape;24683;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4" name="Google Shape;24684;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5" name="Google Shape;24685;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6" name="Google Shape;24686;p56"/>
                <p:cNvGrpSpPr/>
                <p:nvPr/>
              </p:nvGrpSpPr>
              <p:grpSpPr>
                <a:xfrm rot="6256591">
                  <a:off x="1268807" y="629246"/>
                  <a:ext cx="1240826" cy="665092"/>
                  <a:chOff x="5206900" y="826150"/>
                  <a:chExt cx="599275" cy="321250"/>
                </a:xfrm>
              </p:grpSpPr>
              <p:sp>
                <p:nvSpPr>
                  <p:cNvPr id="24687" name="Google Shape;24687;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8" name="Google Shape;24688;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9" name="Google Shape;24689;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0" name="Google Shape;24690;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1" name="Google Shape;24691;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2" name="Google Shape;24692;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3" name="Google Shape;24693;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4" name="Google Shape;24694;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5" name="Google Shape;24695;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6" name="Google Shape;24696;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7" name="Google Shape;24697;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8" name="Google Shape;24698;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9" name="Google Shape;24699;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0" name="Google Shape;24700;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1" name="Google Shape;24701;p56"/>
                <p:cNvGrpSpPr/>
                <p:nvPr/>
              </p:nvGrpSpPr>
              <p:grpSpPr>
                <a:xfrm flipH="1">
                  <a:off x="-35240" y="866804"/>
                  <a:ext cx="1699100" cy="2145071"/>
                  <a:chOff x="146217" y="2712579"/>
                  <a:chExt cx="1552966" cy="1960401"/>
                </a:xfrm>
              </p:grpSpPr>
              <p:grpSp>
                <p:nvGrpSpPr>
                  <p:cNvPr id="24702" name="Google Shape;24702;p56"/>
                  <p:cNvGrpSpPr/>
                  <p:nvPr/>
                </p:nvGrpSpPr>
                <p:grpSpPr>
                  <a:xfrm>
                    <a:off x="146217" y="2712579"/>
                    <a:ext cx="1134008" cy="607901"/>
                    <a:chOff x="5206900" y="826150"/>
                    <a:chExt cx="599275" cy="321250"/>
                  </a:xfrm>
                </p:grpSpPr>
                <p:sp>
                  <p:nvSpPr>
                    <p:cNvPr id="24703" name="Google Shape;24703;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4" name="Google Shape;24704;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5" name="Google Shape;24705;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6" name="Google Shape;24706;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7" name="Google Shape;24707;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8" name="Google Shape;24708;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9" name="Google Shape;24709;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0" name="Google Shape;24710;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1" name="Google Shape;24711;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2" name="Google Shape;24712;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3" name="Google Shape;24713;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4" name="Google Shape;24714;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5" name="Google Shape;24715;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6" name="Google Shape;24716;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7" name="Google Shape;24717;p56"/>
                  <p:cNvGrpSpPr/>
                  <p:nvPr/>
                </p:nvGrpSpPr>
                <p:grpSpPr>
                  <a:xfrm rot="-9256633">
                    <a:off x="489429" y="3110262"/>
                    <a:ext cx="1134020" cy="607908"/>
                    <a:chOff x="5206900" y="826150"/>
                    <a:chExt cx="599275" cy="321250"/>
                  </a:xfrm>
                </p:grpSpPr>
                <p:sp>
                  <p:nvSpPr>
                    <p:cNvPr id="24718" name="Google Shape;24718;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9" name="Google Shape;24719;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0" name="Google Shape;24720;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1" name="Google Shape;24721;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2" name="Google Shape;24722;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3" name="Google Shape;24723;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4" name="Google Shape;24724;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5" name="Google Shape;24725;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6" name="Google Shape;24726;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7" name="Google Shape;24727;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8" name="Google Shape;24728;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9" name="Google Shape;24729;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0" name="Google Shape;24730;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1" name="Google Shape;24731;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2" name="Google Shape;24732;p56"/>
                  <p:cNvGrpSpPr/>
                  <p:nvPr/>
                </p:nvGrpSpPr>
                <p:grpSpPr>
                  <a:xfrm rot="7120513" flipH="1">
                    <a:off x="538618" y="3725726"/>
                    <a:ext cx="1133997" cy="607895"/>
                    <a:chOff x="5206900" y="826150"/>
                    <a:chExt cx="599275" cy="321250"/>
                  </a:xfrm>
                </p:grpSpPr>
                <p:sp>
                  <p:nvSpPr>
                    <p:cNvPr id="24733" name="Google Shape;24733;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4" name="Google Shape;24734;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5" name="Google Shape;24735;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6" name="Google Shape;24736;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7" name="Google Shape;24737;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8" name="Google Shape;24738;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9" name="Google Shape;24739;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0" name="Google Shape;24740;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1" name="Google Shape;24741;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2" name="Google Shape;24742;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3" name="Google Shape;24743;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4" name="Google Shape;24744;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5" name="Google Shape;24745;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6" name="Google Shape;24746;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47" name="Google Shape;24747;p56"/>
                <p:cNvGrpSpPr/>
                <p:nvPr/>
              </p:nvGrpSpPr>
              <p:grpSpPr>
                <a:xfrm rot="446386">
                  <a:off x="1421080" y="781885"/>
                  <a:ext cx="1240817" cy="665090"/>
                  <a:chOff x="5206900" y="826150"/>
                  <a:chExt cx="599275" cy="321250"/>
                </a:xfrm>
              </p:grpSpPr>
              <p:sp>
                <p:nvSpPr>
                  <p:cNvPr id="24748" name="Google Shape;24748;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9" name="Google Shape;24749;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0" name="Google Shape;24750;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1" name="Google Shape;24751;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2" name="Google Shape;24752;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3" name="Google Shape;24753;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4" name="Google Shape;24754;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5" name="Google Shape;24755;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6" name="Google Shape;24756;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7" name="Google Shape;24757;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8" name="Google Shape;24758;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9" name="Google Shape;24759;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0" name="Google Shape;24760;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1" name="Google Shape;24761;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2" name="Google Shape;24762;p56"/>
                <p:cNvGrpSpPr/>
                <p:nvPr/>
              </p:nvGrpSpPr>
              <p:grpSpPr>
                <a:xfrm rot="-2528748" flipH="1">
                  <a:off x="-226338" y="-79824"/>
                  <a:ext cx="1240758" cy="665148"/>
                  <a:chOff x="5206900" y="826150"/>
                  <a:chExt cx="599275" cy="321250"/>
                </a:xfrm>
              </p:grpSpPr>
              <p:sp>
                <p:nvSpPr>
                  <p:cNvPr id="24763" name="Google Shape;24763;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4" name="Google Shape;24764;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5" name="Google Shape;24765;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6" name="Google Shape;24766;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7" name="Google Shape;24767;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8" name="Google Shape;24768;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9" name="Google Shape;24769;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0" name="Google Shape;24770;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1" name="Google Shape;24771;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2" name="Google Shape;24772;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3" name="Google Shape;24773;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4" name="Google Shape;24774;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5" name="Google Shape;24775;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6" name="Google Shape;24776;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77" name="Google Shape;24777;p56"/>
              <p:cNvGrpSpPr/>
              <p:nvPr/>
            </p:nvGrpSpPr>
            <p:grpSpPr>
              <a:xfrm>
                <a:off x="-513630" y="35479"/>
                <a:ext cx="2745498" cy="1748548"/>
                <a:chOff x="1270425" y="2070325"/>
                <a:chExt cx="1769805" cy="1127150"/>
              </a:xfrm>
            </p:grpSpPr>
            <p:grpSp>
              <p:nvGrpSpPr>
                <p:cNvPr id="24778" name="Google Shape;24778;p56"/>
                <p:cNvGrpSpPr/>
                <p:nvPr/>
              </p:nvGrpSpPr>
              <p:grpSpPr>
                <a:xfrm>
                  <a:off x="1582562" y="2070325"/>
                  <a:ext cx="1123518" cy="1127150"/>
                  <a:chOff x="1582562" y="2070325"/>
                  <a:chExt cx="1123518" cy="1127150"/>
                </a:xfrm>
              </p:grpSpPr>
              <p:sp>
                <p:nvSpPr>
                  <p:cNvPr id="24779" name="Google Shape;24779;p56"/>
                  <p:cNvSpPr/>
                  <p:nvPr/>
                </p:nvSpPr>
                <p:spPr>
                  <a:xfrm>
                    <a:off x="1582562" y="2070325"/>
                    <a:ext cx="1123518" cy="1127150"/>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0" name="Google Shape;24780;p56"/>
                  <p:cNvGrpSpPr/>
                  <p:nvPr/>
                </p:nvGrpSpPr>
                <p:grpSpPr>
                  <a:xfrm>
                    <a:off x="1582562" y="2073407"/>
                    <a:ext cx="1123518" cy="973062"/>
                    <a:chOff x="1582562" y="2073407"/>
                    <a:chExt cx="1123518" cy="973062"/>
                  </a:xfrm>
                </p:grpSpPr>
                <p:sp>
                  <p:nvSpPr>
                    <p:cNvPr id="24781" name="Google Shape;24781;p56"/>
                    <p:cNvSpPr/>
                    <p:nvPr/>
                  </p:nvSpPr>
                  <p:spPr>
                    <a:xfrm>
                      <a:off x="1674354" y="2073407"/>
                      <a:ext cx="939934" cy="253474"/>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2" name="Google Shape;24782;p56"/>
                    <p:cNvSpPr/>
                    <p:nvPr/>
                  </p:nvSpPr>
                  <p:spPr>
                    <a:xfrm>
                      <a:off x="1582562" y="2513987"/>
                      <a:ext cx="1119886" cy="99276"/>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3" name="Google Shape;24783;p56"/>
                    <p:cNvSpPr/>
                    <p:nvPr/>
                  </p:nvSpPr>
                  <p:spPr>
                    <a:xfrm>
                      <a:off x="1582562" y="2576392"/>
                      <a:ext cx="1123518" cy="172688"/>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4" name="Google Shape;24784;p56"/>
                    <p:cNvSpPr/>
                    <p:nvPr/>
                  </p:nvSpPr>
                  <p:spPr>
                    <a:xfrm>
                      <a:off x="1641335" y="2884787"/>
                      <a:ext cx="903173" cy="161682"/>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785" name="Google Shape;24785;p56"/>
                <p:cNvSpPr/>
                <p:nvPr/>
              </p:nvSpPr>
              <p:spPr>
                <a:xfrm>
                  <a:off x="1270425" y="2115341"/>
                  <a:ext cx="1769805" cy="1045154"/>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chemeClr val="accent2">
                    <a:alpha val="27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86" name="Google Shape;24786;p56"/>
            <p:cNvGrpSpPr/>
            <p:nvPr/>
          </p:nvGrpSpPr>
          <p:grpSpPr>
            <a:xfrm>
              <a:off x="817141" y="1560564"/>
              <a:ext cx="523502" cy="523554"/>
              <a:chOff x="3311753" y="2087385"/>
              <a:chExt cx="1108880" cy="1108990"/>
            </a:xfrm>
          </p:grpSpPr>
          <p:sp>
            <p:nvSpPr>
              <p:cNvPr id="24787" name="Google Shape;24787;p56"/>
              <p:cNvSpPr/>
              <p:nvPr/>
            </p:nvSpPr>
            <p:spPr>
              <a:xfrm>
                <a:off x="3311753" y="2087385"/>
                <a:ext cx="1108880" cy="1108990"/>
              </a:xfrm>
              <a:custGeom>
                <a:avLst/>
                <a:gdLst/>
                <a:ahLst/>
                <a:cxnLst/>
                <a:rect l="l" t="t" r="r" b="b"/>
                <a:pathLst>
                  <a:path w="10075" h="10076" extrusionOk="0">
                    <a:moveTo>
                      <a:pt x="5107" y="1"/>
                    </a:moveTo>
                    <a:cubicBezTo>
                      <a:pt x="2533" y="1"/>
                      <a:pt x="1" y="1935"/>
                      <a:pt x="1" y="5044"/>
                    </a:cubicBezTo>
                    <a:cubicBezTo>
                      <a:pt x="1" y="5344"/>
                      <a:pt x="34" y="5645"/>
                      <a:pt x="101" y="5978"/>
                    </a:cubicBezTo>
                    <a:cubicBezTo>
                      <a:pt x="134" y="6178"/>
                      <a:pt x="201" y="6379"/>
                      <a:pt x="267" y="6579"/>
                    </a:cubicBezTo>
                    <a:cubicBezTo>
                      <a:pt x="998" y="8862"/>
                      <a:pt x="3030" y="10075"/>
                      <a:pt x="5074" y="10075"/>
                    </a:cubicBezTo>
                    <a:cubicBezTo>
                      <a:pt x="6763" y="10075"/>
                      <a:pt x="8460" y="9248"/>
                      <a:pt x="9441" y="7513"/>
                    </a:cubicBezTo>
                    <a:cubicBezTo>
                      <a:pt x="9707" y="7079"/>
                      <a:pt x="9874" y="6579"/>
                      <a:pt x="9974" y="6078"/>
                    </a:cubicBezTo>
                    <a:cubicBezTo>
                      <a:pt x="10041" y="5745"/>
                      <a:pt x="10074" y="5378"/>
                      <a:pt x="10074" y="5044"/>
                    </a:cubicBezTo>
                    <a:lnTo>
                      <a:pt x="10074" y="4978"/>
                    </a:lnTo>
                    <a:cubicBezTo>
                      <a:pt x="10074" y="3977"/>
                      <a:pt x="9774" y="3043"/>
                      <a:pt x="9240" y="2242"/>
                    </a:cubicBezTo>
                    <a:cubicBezTo>
                      <a:pt x="8204" y="694"/>
                      <a:pt x="6648" y="1"/>
                      <a:pt x="5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8" name="Google Shape;24788;p56"/>
              <p:cNvGrpSpPr/>
              <p:nvPr/>
            </p:nvGrpSpPr>
            <p:grpSpPr>
              <a:xfrm>
                <a:off x="3311753" y="2087385"/>
                <a:ext cx="1108880" cy="1108990"/>
                <a:chOff x="3311753" y="2087385"/>
                <a:chExt cx="1108880" cy="1108990"/>
              </a:xfrm>
            </p:grpSpPr>
            <p:sp>
              <p:nvSpPr>
                <p:cNvPr id="24789" name="Google Shape;24789;p56"/>
                <p:cNvSpPr/>
                <p:nvPr/>
              </p:nvSpPr>
              <p:spPr>
                <a:xfrm>
                  <a:off x="3311753" y="2087385"/>
                  <a:ext cx="1108880" cy="680186"/>
                </a:xfrm>
                <a:custGeom>
                  <a:avLst/>
                  <a:gdLst/>
                  <a:ahLst/>
                  <a:cxnLst/>
                  <a:rect l="l" t="t" r="r" b="b"/>
                  <a:pathLst>
                    <a:path w="10075" h="6180" extrusionOk="0">
                      <a:moveTo>
                        <a:pt x="5093" y="1"/>
                      </a:moveTo>
                      <a:cubicBezTo>
                        <a:pt x="2520" y="1"/>
                        <a:pt x="1" y="1935"/>
                        <a:pt x="1" y="5044"/>
                      </a:cubicBezTo>
                      <a:cubicBezTo>
                        <a:pt x="1" y="5344"/>
                        <a:pt x="34" y="5645"/>
                        <a:pt x="67" y="5978"/>
                      </a:cubicBezTo>
                      <a:cubicBezTo>
                        <a:pt x="668" y="6045"/>
                        <a:pt x="1335" y="6078"/>
                        <a:pt x="1335" y="6078"/>
                      </a:cubicBezTo>
                      <a:cubicBezTo>
                        <a:pt x="1585" y="6062"/>
                        <a:pt x="1844" y="6053"/>
                        <a:pt x="2106" y="6053"/>
                      </a:cubicBezTo>
                      <a:cubicBezTo>
                        <a:pt x="2369" y="6053"/>
                        <a:pt x="2636" y="6062"/>
                        <a:pt x="2903" y="6078"/>
                      </a:cubicBezTo>
                      <a:cubicBezTo>
                        <a:pt x="3158" y="6101"/>
                        <a:pt x="3447" y="6108"/>
                        <a:pt x="3719" y="6108"/>
                      </a:cubicBezTo>
                      <a:cubicBezTo>
                        <a:pt x="4263" y="6108"/>
                        <a:pt x="4737" y="6078"/>
                        <a:pt x="4737" y="6078"/>
                      </a:cubicBezTo>
                      <a:cubicBezTo>
                        <a:pt x="4737" y="6078"/>
                        <a:pt x="5838" y="6112"/>
                        <a:pt x="6405" y="6145"/>
                      </a:cubicBezTo>
                      <a:cubicBezTo>
                        <a:pt x="6583" y="6156"/>
                        <a:pt x="6750" y="6160"/>
                        <a:pt x="6893" y="6160"/>
                      </a:cubicBezTo>
                      <a:cubicBezTo>
                        <a:pt x="7180" y="6160"/>
                        <a:pt x="7372" y="6145"/>
                        <a:pt x="7372" y="6145"/>
                      </a:cubicBezTo>
                      <a:cubicBezTo>
                        <a:pt x="7526" y="6169"/>
                        <a:pt x="7676" y="6180"/>
                        <a:pt x="7824" y="6180"/>
                      </a:cubicBezTo>
                      <a:cubicBezTo>
                        <a:pt x="8094" y="6180"/>
                        <a:pt x="8360" y="6143"/>
                        <a:pt x="8640" y="6078"/>
                      </a:cubicBezTo>
                      <a:cubicBezTo>
                        <a:pt x="8758" y="6046"/>
                        <a:pt x="8879" y="6034"/>
                        <a:pt x="8998" y="6034"/>
                      </a:cubicBezTo>
                      <a:cubicBezTo>
                        <a:pt x="9351" y="6034"/>
                        <a:pt x="9687" y="6140"/>
                        <a:pt x="9858" y="6140"/>
                      </a:cubicBezTo>
                      <a:cubicBezTo>
                        <a:pt x="9925" y="6140"/>
                        <a:pt x="9967" y="6124"/>
                        <a:pt x="9974" y="6078"/>
                      </a:cubicBezTo>
                      <a:cubicBezTo>
                        <a:pt x="10041" y="5745"/>
                        <a:pt x="10074" y="5378"/>
                        <a:pt x="10074" y="5044"/>
                      </a:cubicBezTo>
                      <a:lnTo>
                        <a:pt x="10074" y="4978"/>
                      </a:lnTo>
                      <a:lnTo>
                        <a:pt x="9474" y="5044"/>
                      </a:lnTo>
                      <a:lnTo>
                        <a:pt x="7573" y="5578"/>
                      </a:lnTo>
                      <a:lnTo>
                        <a:pt x="6038" y="5578"/>
                      </a:lnTo>
                      <a:cubicBezTo>
                        <a:pt x="4904" y="5578"/>
                        <a:pt x="5371" y="5545"/>
                        <a:pt x="3737" y="5311"/>
                      </a:cubicBezTo>
                      <a:cubicBezTo>
                        <a:pt x="2069" y="5078"/>
                        <a:pt x="3970" y="5178"/>
                        <a:pt x="4103" y="5044"/>
                      </a:cubicBezTo>
                      <a:cubicBezTo>
                        <a:pt x="4204" y="4911"/>
                        <a:pt x="3737" y="4544"/>
                        <a:pt x="3737" y="4544"/>
                      </a:cubicBezTo>
                      <a:cubicBezTo>
                        <a:pt x="3737" y="4544"/>
                        <a:pt x="2496" y="4406"/>
                        <a:pt x="2020" y="4406"/>
                      </a:cubicBezTo>
                      <a:cubicBezTo>
                        <a:pt x="1972" y="4406"/>
                        <a:pt x="1932" y="4407"/>
                        <a:pt x="1902" y="4410"/>
                      </a:cubicBezTo>
                      <a:cubicBezTo>
                        <a:pt x="1888" y="4412"/>
                        <a:pt x="1872" y="4413"/>
                        <a:pt x="1855" y="4413"/>
                      </a:cubicBezTo>
                      <a:cubicBezTo>
                        <a:pt x="1499" y="4413"/>
                        <a:pt x="463" y="4093"/>
                        <a:pt x="367" y="3743"/>
                      </a:cubicBezTo>
                      <a:cubicBezTo>
                        <a:pt x="301" y="3376"/>
                        <a:pt x="734" y="3243"/>
                        <a:pt x="1268" y="2776"/>
                      </a:cubicBezTo>
                      <a:cubicBezTo>
                        <a:pt x="1768" y="2342"/>
                        <a:pt x="1835" y="2542"/>
                        <a:pt x="2602" y="2309"/>
                      </a:cubicBezTo>
                      <a:cubicBezTo>
                        <a:pt x="3034" y="2165"/>
                        <a:pt x="3253" y="2138"/>
                        <a:pt x="3734" y="2138"/>
                      </a:cubicBezTo>
                      <a:cubicBezTo>
                        <a:pt x="4031" y="2138"/>
                        <a:pt x="4428" y="2148"/>
                        <a:pt x="5037" y="2148"/>
                      </a:cubicBezTo>
                      <a:cubicBezTo>
                        <a:pt x="5271" y="2148"/>
                        <a:pt x="5536" y="2146"/>
                        <a:pt x="5838" y="2142"/>
                      </a:cubicBezTo>
                      <a:cubicBezTo>
                        <a:pt x="6449" y="2125"/>
                        <a:pt x="6783" y="2119"/>
                        <a:pt x="6964" y="2119"/>
                      </a:cubicBezTo>
                      <a:cubicBezTo>
                        <a:pt x="7371" y="2119"/>
                        <a:pt x="7000" y="2149"/>
                        <a:pt x="7243" y="2149"/>
                      </a:cubicBezTo>
                      <a:cubicBezTo>
                        <a:pt x="7305" y="2149"/>
                        <a:pt x="7407" y="2147"/>
                        <a:pt x="7573" y="2142"/>
                      </a:cubicBezTo>
                      <a:cubicBezTo>
                        <a:pt x="7714" y="2134"/>
                        <a:pt x="7854" y="2130"/>
                        <a:pt x="7993" y="2130"/>
                      </a:cubicBezTo>
                      <a:cubicBezTo>
                        <a:pt x="8409" y="2130"/>
                        <a:pt x="8815" y="2167"/>
                        <a:pt x="9240" y="2242"/>
                      </a:cubicBezTo>
                      <a:cubicBezTo>
                        <a:pt x="8191" y="694"/>
                        <a:pt x="6633" y="1"/>
                        <a:pt x="50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0" name="Google Shape;24790;p56"/>
                <p:cNvSpPr/>
                <p:nvPr/>
              </p:nvSpPr>
              <p:spPr>
                <a:xfrm>
                  <a:off x="3341140" y="2811376"/>
                  <a:ext cx="1009713" cy="384999"/>
                </a:xfrm>
                <a:custGeom>
                  <a:avLst/>
                  <a:gdLst/>
                  <a:ahLst/>
                  <a:cxnLst/>
                  <a:rect l="l" t="t" r="r" b="b"/>
                  <a:pathLst>
                    <a:path w="9174" h="3498" extrusionOk="0">
                      <a:moveTo>
                        <a:pt x="0" y="1"/>
                      </a:moveTo>
                      <a:lnTo>
                        <a:pt x="0" y="1"/>
                      </a:lnTo>
                      <a:cubicBezTo>
                        <a:pt x="731" y="2284"/>
                        <a:pt x="2763" y="3497"/>
                        <a:pt x="4807" y="3497"/>
                      </a:cubicBezTo>
                      <a:cubicBezTo>
                        <a:pt x="6496" y="3497"/>
                        <a:pt x="8193" y="2670"/>
                        <a:pt x="9174" y="935"/>
                      </a:cubicBezTo>
                      <a:lnTo>
                        <a:pt x="9174" y="935"/>
                      </a:lnTo>
                      <a:lnTo>
                        <a:pt x="8907" y="968"/>
                      </a:lnTo>
                      <a:cubicBezTo>
                        <a:pt x="8006" y="1102"/>
                        <a:pt x="8240" y="1168"/>
                        <a:pt x="7339" y="1435"/>
                      </a:cubicBezTo>
                      <a:cubicBezTo>
                        <a:pt x="6925" y="1542"/>
                        <a:pt x="6695" y="1586"/>
                        <a:pt x="6469" y="1586"/>
                      </a:cubicBezTo>
                      <a:cubicBezTo>
                        <a:pt x="6204" y="1586"/>
                        <a:pt x="5945" y="1525"/>
                        <a:pt x="5404" y="1435"/>
                      </a:cubicBezTo>
                      <a:cubicBezTo>
                        <a:pt x="4437" y="1268"/>
                        <a:pt x="4937" y="1402"/>
                        <a:pt x="4203" y="1001"/>
                      </a:cubicBezTo>
                      <a:cubicBezTo>
                        <a:pt x="3670" y="701"/>
                        <a:pt x="3069" y="434"/>
                        <a:pt x="2502" y="234"/>
                      </a:cubicBezTo>
                      <a:cubicBezTo>
                        <a:pt x="2092" y="93"/>
                        <a:pt x="1784" y="65"/>
                        <a:pt x="1478" y="65"/>
                      </a:cubicBezTo>
                      <a:cubicBezTo>
                        <a:pt x="1284" y="65"/>
                        <a:pt x="1091" y="76"/>
                        <a:pt x="874" y="76"/>
                      </a:cubicBezTo>
                      <a:cubicBezTo>
                        <a:pt x="627" y="76"/>
                        <a:pt x="348" y="6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4791" name="Google Shape;24791;p56"/>
          <p:cNvGrpSpPr/>
          <p:nvPr/>
        </p:nvGrpSpPr>
        <p:grpSpPr>
          <a:xfrm rot="10800000">
            <a:off x="7444910" y="2998429"/>
            <a:ext cx="1699100" cy="2145071"/>
            <a:chOff x="5693310" y="2702404"/>
            <a:chExt cx="1699100" cy="2145071"/>
          </a:xfrm>
        </p:grpSpPr>
        <p:sp>
          <p:nvSpPr>
            <p:cNvPr id="24792" name="Google Shape;24792;p56"/>
            <p:cNvSpPr/>
            <p:nvPr/>
          </p:nvSpPr>
          <p:spPr>
            <a:xfrm rot="4957066">
              <a:off x="6543597" y="3442831"/>
              <a:ext cx="349209" cy="349905"/>
            </a:xfrm>
            <a:custGeom>
              <a:avLst/>
              <a:gdLst/>
              <a:ahLst/>
              <a:cxnLst/>
              <a:rect l="l" t="t" r="r" b="b"/>
              <a:pathLst>
                <a:path w="18056" h="18092" extrusionOk="0">
                  <a:moveTo>
                    <a:pt x="6695" y="1472"/>
                  </a:moveTo>
                  <a:cubicBezTo>
                    <a:pt x="6713" y="1486"/>
                    <a:pt x="6734" y="1495"/>
                    <a:pt x="6757" y="1495"/>
                  </a:cubicBezTo>
                  <a:cubicBezTo>
                    <a:pt x="6764" y="1495"/>
                    <a:pt x="6771" y="1494"/>
                    <a:pt x="6778" y="1492"/>
                  </a:cubicBezTo>
                  <a:cubicBezTo>
                    <a:pt x="6751" y="1486"/>
                    <a:pt x="6723" y="1479"/>
                    <a:pt x="6695" y="1472"/>
                  </a:cubicBezTo>
                  <a:close/>
                  <a:moveTo>
                    <a:pt x="13763" y="3827"/>
                  </a:moveTo>
                  <a:lnTo>
                    <a:pt x="13763" y="3827"/>
                  </a:lnTo>
                  <a:cubicBezTo>
                    <a:pt x="14709" y="4623"/>
                    <a:pt x="15616" y="5469"/>
                    <a:pt x="16535" y="6265"/>
                  </a:cubicBezTo>
                  <a:lnTo>
                    <a:pt x="14104" y="4106"/>
                  </a:lnTo>
                  <a:cubicBezTo>
                    <a:pt x="14006" y="3995"/>
                    <a:pt x="13890" y="3903"/>
                    <a:pt x="13763" y="3827"/>
                  </a:cubicBezTo>
                  <a:close/>
                  <a:moveTo>
                    <a:pt x="3092" y="0"/>
                  </a:moveTo>
                  <a:cubicBezTo>
                    <a:pt x="2894" y="0"/>
                    <a:pt x="2699" y="26"/>
                    <a:pt x="2493" y="64"/>
                  </a:cubicBezTo>
                  <a:cubicBezTo>
                    <a:pt x="2067" y="185"/>
                    <a:pt x="1702" y="459"/>
                    <a:pt x="1429" y="824"/>
                  </a:cubicBezTo>
                  <a:cubicBezTo>
                    <a:pt x="547" y="1918"/>
                    <a:pt x="274" y="3377"/>
                    <a:pt x="760" y="4714"/>
                  </a:cubicBezTo>
                  <a:cubicBezTo>
                    <a:pt x="882" y="4988"/>
                    <a:pt x="942" y="5261"/>
                    <a:pt x="882" y="5565"/>
                  </a:cubicBezTo>
                  <a:cubicBezTo>
                    <a:pt x="790" y="5778"/>
                    <a:pt x="638" y="5961"/>
                    <a:pt x="486" y="6113"/>
                  </a:cubicBezTo>
                  <a:cubicBezTo>
                    <a:pt x="0" y="6751"/>
                    <a:pt x="334" y="7663"/>
                    <a:pt x="730" y="8392"/>
                  </a:cubicBezTo>
                  <a:cubicBezTo>
                    <a:pt x="1672" y="10064"/>
                    <a:pt x="2888" y="11614"/>
                    <a:pt x="4316" y="12921"/>
                  </a:cubicBezTo>
                  <a:cubicBezTo>
                    <a:pt x="5684" y="14076"/>
                    <a:pt x="7113" y="15170"/>
                    <a:pt x="8663" y="16113"/>
                  </a:cubicBezTo>
                  <a:cubicBezTo>
                    <a:pt x="9392" y="16660"/>
                    <a:pt x="10183" y="17116"/>
                    <a:pt x="11034" y="17511"/>
                  </a:cubicBezTo>
                  <a:cubicBezTo>
                    <a:pt x="11917" y="17881"/>
                    <a:pt x="12853" y="18091"/>
                    <a:pt x="13818" y="18091"/>
                  </a:cubicBezTo>
                  <a:cubicBezTo>
                    <a:pt x="13882" y="18091"/>
                    <a:pt x="13947" y="18090"/>
                    <a:pt x="14013" y="18088"/>
                  </a:cubicBezTo>
                  <a:cubicBezTo>
                    <a:pt x="15259" y="18088"/>
                    <a:pt x="16596" y="17724"/>
                    <a:pt x="17326" y="16721"/>
                  </a:cubicBezTo>
                  <a:cubicBezTo>
                    <a:pt x="17842" y="15930"/>
                    <a:pt x="18055" y="14958"/>
                    <a:pt x="17873" y="14015"/>
                  </a:cubicBezTo>
                  <a:cubicBezTo>
                    <a:pt x="17690" y="13104"/>
                    <a:pt x="17386" y="12192"/>
                    <a:pt x="16931" y="11371"/>
                  </a:cubicBezTo>
                  <a:cubicBezTo>
                    <a:pt x="15715" y="8848"/>
                    <a:pt x="14225" y="6265"/>
                    <a:pt x="11824" y="4836"/>
                  </a:cubicBezTo>
                  <a:cubicBezTo>
                    <a:pt x="11034" y="4380"/>
                    <a:pt x="10213" y="4015"/>
                    <a:pt x="9362" y="3772"/>
                  </a:cubicBezTo>
                  <a:cubicBezTo>
                    <a:pt x="8799" y="3591"/>
                    <a:pt x="8183" y="3442"/>
                    <a:pt x="7589" y="3442"/>
                  </a:cubicBezTo>
                  <a:cubicBezTo>
                    <a:pt x="7189" y="3442"/>
                    <a:pt x="6799" y="3509"/>
                    <a:pt x="6444" y="3681"/>
                  </a:cubicBezTo>
                  <a:cubicBezTo>
                    <a:pt x="5228" y="4258"/>
                    <a:pt x="4803" y="5900"/>
                    <a:pt x="5167" y="7207"/>
                  </a:cubicBezTo>
                  <a:cubicBezTo>
                    <a:pt x="5563" y="8483"/>
                    <a:pt x="6505" y="9547"/>
                    <a:pt x="7447" y="10489"/>
                  </a:cubicBezTo>
                  <a:cubicBezTo>
                    <a:pt x="8055" y="11097"/>
                    <a:pt x="8693" y="11645"/>
                    <a:pt x="9392" y="12161"/>
                  </a:cubicBezTo>
                  <a:cubicBezTo>
                    <a:pt x="9879" y="12556"/>
                    <a:pt x="10456" y="12800"/>
                    <a:pt x="11095" y="12921"/>
                  </a:cubicBezTo>
                  <a:cubicBezTo>
                    <a:pt x="11207" y="12944"/>
                    <a:pt x="11320" y="12955"/>
                    <a:pt x="11434" y="12955"/>
                  </a:cubicBezTo>
                  <a:cubicBezTo>
                    <a:pt x="11932" y="12955"/>
                    <a:pt x="12425" y="12740"/>
                    <a:pt x="12797" y="12344"/>
                  </a:cubicBezTo>
                  <a:cubicBezTo>
                    <a:pt x="13192" y="11797"/>
                    <a:pt x="13253" y="11067"/>
                    <a:pt x="12979" y="10459"/>
                  </a:cubicBezTo>
                  <a:cubicBezTo>
                    <a:pt x="12706" y="9851"/>
                    <a:pt x="12250" y="9334"/>
                    <a:pt x="11672" y="8970"/>
                  </a:cubicBezTo>
                  <a:cubicBezTo>
                    <a:pt x="11464" y="8824"/>
                    <a:pt x="11213" y="8692"/>
                    <a:pt x="10978" y="8692"/>
                  </a:cubicBezTo>
                  <a:cubicBezTo>
                    <a:pt x="10870" y="8692"/>
                    <a:pt x="10765" y="8720"/>
                    <a:pt x="10669" y="8787"/>
                  </a:cubicBezTo>
                  <a:cubicBezTo>
                    <a:pt x="11050" y="8289"/>
                    <a:pt x="10526" y="7508"/>
                    <a:pt x="9916" y="7508"/>
                  </a:cubicBezTo>
                  <a:cubicBezTo>
                    <a:pt x="9893" y="7508"/>
                    <a:pt x="9871" y="7509"/>
                    <a:pt x="9848" y="7511"/>
                  </a:cubicBezTo>
                  <a:cubicBezTo>
                    <a:pt x="9210" y="7632"/>
                    <a:pt x="8784" y="8210"/>
                    <a:pt x="8845" y="8879"/>
                  </a:cubicBezTo>
                  <a:cubicBezTo>
                    <a:pt x="8936" y="9517"/>
                    <a:pt x="9301" y="10064"/>
                    <a:pt x="9848" y="10398"/>
                  </a:cubicBezTo>
                  <a:cubicBezTo>
                    <a:pt x="10046" y="10550"/>
                    <a:pt x="10327" y="10649"/>
                    <a:pt x="10574" y="10649"/>
                  </a:cubicBezTo>
                  <a:cubicBezTo>
                    <a:pt x="10821" y="10649"/>
                    <a:pt x="11034" y="10550"/>
                    <a:pt x="11095" y="10307"/>
                  </a:cubicBezTo>
                  <a:cubicBezTo>
                    <a:pt x="11216" y="9973"/>
                    <a:pt x="10882" y="9669"/>
                    <a:pt x="10578" y="9456"/>
                  </a:cubicBezTo>
                  <a:cubicBezTo>
                    <a:pt x="10766" y="9369"/>
                    <a:pt x="10961" y="9329"/>
                    <a:pt x="11152" y="9329"/>
                  </a:cubicBezTo>
                  <a:cubicBezTo>
                    <a:pt x="11762" y="9329"/>
                    <a:pt x="12331" y="9743"/>
                    <a:pt x="12493" y="10368"/>
                  </a:cubicBezTo>
                  <a:cubicBezTo>
                    <a:pt x="12706" y="11219"/>
                    <a:pt x="12128" y="12040"/>
                    <a:pt x="11247" y="12100"/>
                  </a:cubicBezTo>
                  <a:cubicBezTo>
                    <a:pt x="11209" y="12103"/>
                    <a:pt x="11172" y="12105"/>
                    <a:pt x="11136" y="12105"/>
                  </a:cubicBezTo>
                  <a:cubicBezTo>
                    <a:pt x="10422" y="12105"/>
                    <a:pt x="9791" y="11557"/>
                    <a:pt x="9271" y="11037"/>
                  </a:cubicBezTo>
                  <a:cubicBezTo>
                    <a:pt x="8268" y="10125"/>
                    <a:pt x="7356" y="9122"/>
                    <a:pt x="6535" y="8027"/>
                  </a:cubicBezTo>
                  <a:cubicBezTo>
                    <a:pt x="6201" y="7632"/>
                    <a:pt x="5988" y="7116"/>
                    <a:pt x="5958" y="6568"/>
                  </a:cubicBezTo>
                  <a:cubicBezTo>
                    <a:pt x="5958" y="5657"/>
                    <a:pt x="6839" y="4897"/>
                    <a:pt x="7751" y="4745"/>
                  </a:cubicBezTo>
                  <a:cubicBezTo>
                    <a:pt x="7880" y="4728"/>
                    <a:pt x="8009" y="4719"/>
                    <a:pt x="8137" y="4719"/>
                  </a:cubicBezTo>
                  <a:cubicBezTo>
                    <a:pt x="8919" y="4719"/>
                    <a:pt x="9691" y="5018"/>
                    <a:pt x="10395" y="5383"/>
                  </a:cubicBezTo>
                  <a:cubicBezTo>
                    <a:pt x="13982" y="7328"/>
                    <a:pt x="16383" y="10885"/>
                    <a:pt x="16809" y="14958"/>
                  </a:cubicBezTo>
                  <a:cubicBezTo>
                    <a:pt x="16870" y="15262"/>
                    <a:pt x="16809" y="15626"/>
                    <a:pt x="16596" y="15900"/>
                  </a:cubicBezTo>
                  <a:cubicBezTo>
                    <a:pt x="16231" y="16295"/>
                    <a:pt x="15563" y="16082"/>
                    <a:pt x="15046" y="16295"/>
                  </a:cubicBezTo>
                  <a:cubicBezTo>
                    <a:pt x="14833" y="16417"/>
                    <a:pt x="14681" y="16599"/>
                    <a:pt x="14438" y="16721"/>
                  </a:cubicBezTo>
                  <a:cubicBezTo>
                    <a:pt x="14238" y="16838"/>
                    <a:pt x="14010" y="16883"/>
                    <a:pt x="13773" y="16883"/>
                  </a:cubicBezTo>
                  <a:cubicBezTo>
                    <a:pt x="13398" y="16883"/>
                    <a:pt x="12998" y="16771"/>
                    <a:pt x="12645" y="16660"/>
                  </a:cubicBezTo>
                  <a:cubicBezTo>
                    <a:pt x="8207" y="15110"/>
                    <a:pt x="3982" y="12404"/>
                    <a:pt x="1702" y="8301"/>
                  </a:cubicBezTo>
                  <a:cubicBezTo>
                    <a:pt x="2341" y="7632"/>
                    <a:pt x="2432" y="6629"/>
                    <a:pt x="1915" y="5869"/>
                  </a:cubicBezTo>
                  <a:cubicBezTo>
                    <a:pt x="2249" y="5413"/>
                    <a:pt x="1885" y="4775"/>
                    <a:pt x="1763" y="4228"/>
                  </a:cubicBezTo>
                  <a:cubicBezTo>
                    <a:pt x="1520" y="3103"/>
                    <a:pt x="2371" y="1979"/>
                    <a:pt x="3404" y="1523"/>
                  </a:cubicBezTo>
                  <a:cubicBezTo>
                    <a:pt x="3902" y="1324"/>
                    <a:pt x="4433" y="1244"/>
                    <a:pt x="4970" y="1244"/>
                  </a:cubicBezTo>
                  <a:cubicBezTo>
                    <a:pt x="5551" y="1244"/>
                    <a:pt x="6138" y="1337"/>
                    <a:pt x="6695" y="1472"/>
                  </a:cubicBezTo>
                  <a:lnTo>
                    <a:pt x="6695" y="1472"/>
                  </a:lnTo>
                  <a:cubicBezTo>
                    <a:pt x="6610" y="1404"/>
                    <a:pt x="6598" y="1200"/>
                    <a:pt x="6718" y="1128"/>
                  </a:cubicBezTo>
                  <a:cubicBezTo>
                    <a:pt x="6794" y="1097"/>
                    <a:pt x="6877" y="1082"/>
                    <a:pt x="6961" y="1082"/>
                  </a:cubicBezTo>
                  <a:cubicBezTo>
                    <a:pt x="7044" y="1082"/>
                    <a:pt x="7128" y="1097"/>
                    <a:pt x="7204" y="1128"/>
                  </a:cubicBezTo>
                  <a:cubicBezTo>
                    <a:pt x="9180" y="1796"/>
                    <a:pt x="11003" y="2830"/>
                    <a:pt x="12614" y="4167"/>
                  </a:cubicBezTo>
                  <a:cubicBezTo>
                    <a:pt x="12557" y="3852"/>
                    <a:pt x="12905" y="3618"/>
                    <a:pt x="13226" y="3618"/>
                  </a:cubicBezTo>
                  <a:cubicBezTo>
                    <a:pt x="13245" y="3618"/>
                    <a:pt x="13264" y="3618"/>
                    <a:pt x="13283" y="3620"/>
                  </a:cubicBezTo>
                  <a:cubicBezTo>
                    <a:pt x="13448" y="3670"/>
                    <a:pt x="13612" y="3737"/>
                    <a:pt x="13763" y="3827"/>
                  </a:cubicBezTo>
                  <a:lnTo>
                    <a:pt x="13763" y="3827"/>
                  </a:lnTo>
                  <a:cubicBezTo>
                    <a:pt x="12143" y="2465"/>
                    <a:pt x="10408" y="1247"/>
                    <a:pt x="8298" y="672"/>
                  </a:cubicBezTo>
                  <a:cubicBezTo>
                    <a:pt x="6718" y="307"/>
                    <a:pt x="5076" y="64"/>
                    <a:pt x="3465" y="33"/>
                  </a:cubicBezTo>
                  <a:cubicBezTo>
                    <a:pt x="3337" y="10"/>
                    <a:pt x="3214" y="0"/>
                    <a:pt x="3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3" name="Google Shape;24793;p56"/>
            <p:cNvGrpSpPr/>
            <p:nvPr/>
          </p:nvGrpSpPr>
          <p:grpSpPr>
            <a:xfrm flipH="1">
              <a:off x="5693310" y="2702404"/>
              <a:ext cx="1699100" cy="2145071"/>
              <a:chOff x="146217" y="2712579"/>
              <a:chExt cx="1552966" cy="1960401"/>
            </a:xfrm>
          </p:grpSpPr>
          <p:grpSp>
            <p:nvGrpSpPr>
              <p:cNvPr id="24794" name="Google Shape;24794;p56"/>
              <p:cNvGrpSpPr/>
              <p:nvPr/>
            </p:nvGrpSpPr>
            <p:grpSpPr>
              <a:xfrm>
                <a:off x="146217" y="2712579"/>
                <a:ext cx="1134008" cy="607901"/>
                <a:chOff x="5206900" y="826150"/>
                <a:chExt cx="599275" cy="321250"/>
              </a:xfrm>
            </p:grpSpPr>
            <p:sp>
              <p:nvSpPr>
                <p:cNvPr id="24795" name="Google Shape;24795;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6" name="Google Shape;24796;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7" name="Google Shape;24797;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8" name="Google Shape;24798;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9" name="Google Shape;24799;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0" name="Google Shape;24800;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1" name="Google Shape;24801;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2" name="Google Shape;24802;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3" name="Google Shape;24803;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4" name="Google Shape;24804;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5" name="Google Shape;24805;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6" name="Google Shape;24806;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7" name="Google Shape;24807;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8" name="Google Shape;24808;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9" name="Google Shape;24809;p56"/>
              <p:cNvGrpSpPr/>
              <p:nvPr/>
            </p:nvGrpSpPr>
            <p:grpSpPr>
              <a:xfrm rot="-9256633">
                <a:off x="489429" y="3110262"/>
                <a:ext cx="1134020" cy="607908"/>
                <a:chOff x="5206900" y="826150"/>
                <a:chExt cx="599275" cy="321250"/>
              </a:xfrm>
            </p:grpSpPr>
            <p:sp>
              <p:nvSpPr>
                <p:cNvPr id="24810" name="Google Shape;24810;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1" name="Google Shape;24811;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2" name="Google Shape;24812;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3" name="Google Shape;24813;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4" name="Google Shape;24814;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5" name="Google Shape;24815;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6" name="Google Shape;24816;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7" name="Google Shape;24817;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8" name="Google Shape;24818;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9" name="Google Shape;24819;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0" name="Google Shape;24820;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1" name="Google Shape;24821;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2" name="Google Shape;24822;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3" name="Google Shape;24823;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4" name="Google Shape;24824;p56"/>
              <p:cNvGrpSpPr/>
              <p:nvPr/>
            </p:nvGrpSpPr>
            <p:grpSpPr>
              <a:xfrm rot="7120513" flipH="1">
                <a:off x="538618" y="3725726"/>
                <a:ext cx="1133997" cy="607895"/>
                <a:chOff x="5206900" y="826150"/>
                <a:chExt cx="599275" cy="321250"/>
              </a:xfrm>
            </p:grpSpPr>
            <p:sp>
              <p:nvSpPr>
                <p:cNvPr id="24825" name="Google Shape;24825;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6" name="Google Shape;24826;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7" name="Google Shape;24827;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8" name="Google Shape;24828;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9" name="Google Shape;24829;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0" name="Google Shape;24830;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1" name="Google Shape;24831;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2" name="Google Shape;24832;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3" name="Google Shape;24833;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4" name="Google Shape;24834;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5" name="Google Shape;24835;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6" name="Google Shape;24836;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7" name="Google Shape;24837;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8" name="Google Shape;24838;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6_1_1">
    <p:spTree>
      <p:nvGrpSpPr>
        <p:cNvPr id="1" name="Shape 24839"/>
        <p:cNvGrpSpPr/>
        <p:nvPr/>
      </p:nvGrpSpPr>
      <p:grpSpPr>
        <a:xfrm>
          <a:off x="0" y="0"/>
          <a:ext cx="0" cy="0"/>
          <a:chOff x="0" y="0"/>
          <a:chExt cx="0" cy="0"/>
        </a:xfrm>
      </p:grpSpPr>
      <p:grpSp>
        <p:nvGrpSpPr>
          <p:cNvPr id="24840" name="Google Shape;24840;p57"/>
          <p:cNvGrpSpPr/>
          <p:nvPr/>
        </p:nvGrpSpPr>
        <p:grpSpPr>
          <a:xfrm>
            <a:off x="176625" y="110350"/>
            <a:ext cx="8790774" cy="4922811"/>
            <a:chOff x="131600" y="118425"/>
            <a:chExt cx="8790774" cy="4922811"/>
          </a:xfrm>
        </p:grpSpPr>
        <p:sp>
          <p:nvSpPr>
            <p:cNvPr id="24841" name="Google Shape;24841;p5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2" name="Google Shape;24842;p57"/>
            <p:cNvGrpSpPr/>
            <p:nvPr/>
          </p:nvGrpSpPr>
          <p:grpSpPr>
            <a:xfrm>
              <a:off x="131600" y="1884558"/>
              <a:ext cx="2122449" cy="3112715"/>
              <a:chOff x="131600" y="1884558"/>
              <a:chExt cx="2122449" cy="3112715"/>
            </a:xfrm>
          </p:grpSpPr>
          <p:sp>
            <p:nvSpPr>
              <p:cNvPr id="24843" name="Google Shape;24843;p5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4" name="Google Shape;24844;p5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5" name="Google Shape;24845;p5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6" name="Google Shape;24846;p5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7" name="Google Shape;24847;p5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8" name="Google Shape;24848;p5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9" name="Google Shape;24849;p5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0" name="Google Shape;24850;p5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1" name="Google Shape;24851;p5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2" name="Google Shape;24852;p5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3" name="Google Shape;24853;p5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4" name="Google Shape;24854;p5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5" name="Google Shape;24855;p5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6" name="Google Shape;24856;p5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7" name="Google Shape;24857;p5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8" name="Google Shape;24858;p5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9" name="Google Shape;24859;p5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0" name="Google Shape;24860;p5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1" name="Google Shape;24861;p5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2" name="Google Shape;24862;p5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3" name="Google Shape;24863;p5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4" name="Google Shape;24864;p5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5" name="Google Shape;24865;p5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6" name="Google Shape;24866;p5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7" name="Google Shape;24867;p5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8" name="Google Shape;24868;p57"/>
            <p:cNvGrpSpPr/>
            <p:nvPr/>
          </p:nvGrpSpPr>
          <p:grpSpPr>
            <a:xfrm flipH="1">
              <a:off x="2342550" y="2567965"/>
              <a:ext cx="3964145" cy="1455821"/>
              <a:chOff x="3233388" y="140740"/>
              <a:chExt cx="3964145" cy="1455821"/>
            </a:xfrm>
          </p:grpSpPr>
          <p:sp>
            <p:nvSpPr>
              <p:cNvPr id="24869" name="Google Shape;24869;p5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0" name="Google Shape;24870;p5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1" name="Google Shape;24871;p5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2" name="Google Shape;24872;p5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3" name="Google Shape;24873;p5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4" name="Google Shape;24874;p5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5" name="Google Shape;24875;p5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6" name="Google Shape;24876;p5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7" name="Google Shape;24877;p5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8" name="Google Shape;24878;p5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9" name="Google Shape;24879;p5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0" name="Google Shape;24880;p5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1" name="Google Shape;24881;p5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2" name="Google Shape;24882;p5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3" name="Google Shape;24883;p5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4" name="Google Shape;24884;p5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5" name="Google Shape;24885;p5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6" name="Google Shape;24886;p5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7" name="Google Shape;24887;p5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8" name="Google Shape;24888;p5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9" name="Google Shape;24889;p5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0" name="Google Shape;24890;p5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1" name="Google Shape;24891;p5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2" name="Google Shape;24892;p5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3" name="Google Shape;24893;p5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4" name="Google Shape;24894;p5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5" name="Google Shape;24895;p5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6" name="Google Shape;24896;p5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7" name="Google Shape;24897;p5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8" name="Google Shape;24898;p5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9" name="Google Shape;24899;p5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0" name="Google Shape;24900;p5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1" name="Google Shape;24901;p5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2" name="Google Shape;24902;p5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3" name="Google Shape;24903;p5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4" name="Google Shape;24904;p5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5" name="Google Shape;24905;p5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6" name="Google Shape;24906;p5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7" name="Google Shape;24907;p5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8" name="Google Shape;24908;p5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9" name="Google Shape;24909;p5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0" name="Google Shape;24910;p5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1" name="Google Shape;24911;p5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2" name="Google Shape;24912;p5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3" name="Google Shape;24913;p5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4" name="Google Shape;24914;p5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5" name="Google Shape;24915;p5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6" name="Google Shape;24916;p5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7" name="Google Shape;24917;p5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8" name="Google Shape;24918;p5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9" name="Google Shape;24919;p5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0" name="Google Shape;24920;p5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1" name="Google Shape;24921;p5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2" name="Google Shape;24922;p5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3" name="Google Shape;24923;p5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4" name="Google Shape;24924;p5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5" name="Google Shape;24925;p5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6" name="Google Shape;24926;p5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7" name="Google Shape;24927;p5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8" name="Google Shape;24928;p5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9" name="Google Shape;24929;p5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0" name="Google Shape;24930;p5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1" name="Google Shape;24931;p5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2" name="Google Shape;24932;p5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3" name="Google Shape;24933;p5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4" name="Google Shape;24934;p5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5" name="Google Shape;24935;p5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6" name="Google Shape;24936;p5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7" name="Google Shape;24937;p5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8" name="Google Shape;24938;p5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9" name="Google Shape;24939;p5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0" name="Google Shape;24940;p5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1" name="Google Shape;24941;p5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2" name="Google Shape;24942;p5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3" name="Google Shape;24943;p5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4" name="Google Shape;24944;p5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5" name="Google Shape;24945;p5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6" name="Google Shape;24946;p5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7" name="Google Shape;24947;p5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8" name="Google Shape;24948;p5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9" name="Google Shape;24949;p5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0" name="Google Shape;24950;p5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1" name="Google Shape;24951;p5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2" name="Google Shape;24952;p5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3" name="Google Shape;24953;p5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4" name="Google Shape;24954;p5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5" name="Google Shape;24955;p5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6" name="Google Shape;24956;p5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7" name="Google Shape;24957;p5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8" name="Google Shape;24958;p5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9" name="Google Shape;24959;p5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0" name="Google Shape;24960;p5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1" name="Google Shape;24961;p5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2" name="Google Shape;24962;p5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3" name="Google Shape;24963;p5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4" name="Google Shape;24964;p5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5" name="Google Shape;24965;p5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6" name="Google Shape;24966;p5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7" name="Google Shape;24967;p5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8" name="Google Shape;24968;p5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9" name="Google Shape;24969;p5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0" name="Google Shape;24970;p5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1" name="Google Shape;24971;p5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2" name="Google Shape;24972;p5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3" name="Google Shape;24973;p5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4" name="Google Shape;24974;p5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5" name="Google Shape;24975;p5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6" name="Google Shape;24976;p5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7" name="Google Shape;24977;p5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8" name="Google Shape;24978;p5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9" name="Google Shape;24979;p5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0" name="Google Shape;24980;p5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1" name="Google Shape;24981;p5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2" name="Google Shape;24982;p5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3" name="Google Shape;24983;p5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4" name="Google Shape;24984;p5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5" name="Google Shape;24985;p5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6" name="Google Shape;24986;p5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7" name="Google Shape;24987;p5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8" name="Google Shape;24988;p5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9" name="Google Shape;24989;p5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0" name="Google Shape;24990;p5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1" name="Google Shape;24991;p5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2" name="Google Shape;24992;p5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3" name="Google Shape;24993;p5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4" name="Google Shape;24994;p5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5" name="Google Shape;24995;p57"/>
            <p:cNvGrpSpPr/>
            <p:nvPr/>
          </p:nvGrpSpPr>
          <p:grpSpPr>
            <a:xfrm rot="5400000">
              <a:off x="6199788" y="1372590"/>
              <a:ext cx="3964145" cy="1455821"/>
              <a:chOff x="3233388" y="140740"/>
              <a:chExt cx="3964145" cy="1455821"/>
            </a:xfrm>
          </p:grpSpPr>
          <p:sp>
            <p:nvSpPr>
              <p:cNvPr id="24996" name="Google Shape;24996;p5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7" name="Google Shape;24997;p5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8" name="Google Shape;24998;p5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9" name="Google Shape;24999;p5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0" name="Google Shape;25000;p5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1" name="Google Shape;25001;p5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2" name="Google Shape;25002;p5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3" name="Google Shape;25003;p5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4" name="Google Shape;25004;p5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5" name="Google Shape;25005;p5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6" name="Google Shape;25006;p5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7" name="Google Shape;25007;p5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8" name="Google Shape;25008;p5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9" name="Google Shape;25009;p5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0" name="Google Shape;25010;p5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1" name="Google Shape;25011;p5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2" name="Google Shape;25012;p5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3" name="Google Shape;25013;p5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4" name="Google Shape;25014;p5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5" name="Google Shape;25015;p5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6" name="Google Shape;25016;p5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7" name="Google Shape;25017;p5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8" name="Google Shape;25018;p5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9" name="Google Shape;25019;p5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0" name="Google Shape;25020;p5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1" name="Google Shape;25021;p5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2" name="Google Shape;25022;p5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3" name="Google Shape;25023;p5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4" name="Google Shape;25024;p5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5" name="Google Shape;25025;p5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6" name="Google Shape;25026;p5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7" name="Google Shape;25027;p57"/>
            <p:cNvGrpSpPr/>
            <p:nvPr/>
          </p:nvGrpSpPr>
          <p:grpSpPr>
            <a:xfrm>
              <a:off x="234224" y="118425"/>
              <a:ext cx="3532446" cy="1609151"/>
              <a:chOff x="140599" y="118425"/>
              <a:chExt cx="3532446" cy="1609151"/>
            </a:xfrm>
          </p:grpSpPr>
          <p:sp>
            <p:nvSpPr>
              <p:cNvPr id="25028" name="Google Shape;25028;p5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9" name="Google Shape;25029;p5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0" name="Google Shape;25030;p5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1" name="Google Shape;25031;p5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2" name="Google Shape;25032;p5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3" name="Google Shape;25033;p5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4" name="Google Shape;25034;p5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5" name="Google Shape;25035;p5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6" name="Google Shape;25036;p5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7" name="Google Shape;25037;p5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8" name="Google Shape;25038;p5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9" name="Google Shape;25039;p5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0" name="Google Shape;25040;p5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1" name="Google Shape;25041;p5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2" name="Google Shape;25042;p5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3" name="Google Shape;25043;p5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4" name="Google Shape;25044;p5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5" name="Google Shape;25045;p5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6" name="Google Shape;25046;p5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7" name="Google Shape;25047;p5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8" name="Google Shape;25048;p5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9" name="Google Shape;25049;p5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0" name="Google Shape;25050;p5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1" name="Google Shape;25051;p5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2" name="Google Shape;25052;p5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3" name="Google Shape;25053;p5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54" name="Google Shape;25054;p5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5" name="Google Shape;25055;p57"/>
            <p:cNvGrpSpPr/>
            <p:nvPr/>
          </p:nvGrpSpPr>
          <p:grpSpPr>
            <a:xfrm>
              <a:off x="3327013" y="140740"/>
              <a:ext cx="3964145" cy="1455821"/>
              <a:chOff x="3233388" y="140740"/>
              <a:chExt cx="3964145" cy="1455821"/>
            </a:xfrm>
          </p:grpSpPr>
          <p:sp>
            <p:nvSpPr>
              <p:cNvPr id="25056" name="Google Shape;25056;p5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7" name="Google Shape;25057;p5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8" name="Google Shape;25058;p5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9" name="Google Shape;25059;p5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0" name="Google Shape;25060;p5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1" name="Google Shape;25061;p5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2" name="Google Shape;25062;p5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3" name="Google Shape;25063;p5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4" name="Google Shape;25064;p5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5" name="Google Shape;25065;p5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6" name="Google Shape;25066;p5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7" name="Google Shape;25067;p5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8" name="Google Shape;25068;p5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9" name="Google Shape;25069;p5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0" name="Google Shape;25070;p5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1" name="Google Shape;25071;p5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2" name="Google Shape;25072;p5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3" name="Google Shape;25073;p5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4" name="Google Shape;25074;p5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5" name="Google Shape;25075;p5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6" name="Google Shape;25076;p5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7" name="Google Shape;25077;p5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8" name="Google Shape;25078;p5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9" name="Google Shape;25079;p5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0" name="Google Shape;25080;p5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1" name="Google Shape;25081;p5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82" name="Google Shape;25082;p57"/>
          <p:cNvGrpSpPr/>
          <p:nvPr/>
        </p:nvGrpSpPr>
        <p:grpSpPr>
          <a:xfrm rot="2871252" flipH="1">
            <a:off x="-245518" y="3148519"/>
            <a:ext cx="1240758" cy="665148"/>
            <a:chOff x="5206900" y="826150"/>
            <a:chExt cx="599275" cy="321250"/>
          </a:xfrm>
        </p:grpSpPr>
        <p:sp>
          <p:nvSpPr>
            <p:cNvPr id="25083" name="Google Shape;25083;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4" name="Google Shape;25084;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5" name="Google Shape;25085;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6" name="Google Shape;25086;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7" name="Google Shape;25087;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8" name="Google Shape;25088;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9" name="Google Shape;25089;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0" name="Google Shape;25090;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1" name="Google Shape;25091;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2" name="Google Shape;25092;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3" name="Google Shape;25093;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4" name="Google Shape;25094;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5" name="Google Shape;25095;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6" name="Google Shape;25096;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7" name="Google Shape;25097;p57"/>
          <p:cNvGrpSpPr/>
          <p:nvPr/>
        </p:nvGrpSpPr>
        <p:grpSpPr>
          <a:xfrm rot="6433525" flipH="1">
            <a:off x="1366373" y="4081001"/>
            <a:ext cx="1240716" cy="665175"/>
            <a:chOff x="5206900" y="826150"/>
            <a:chExt cx="599275" cy="321250"/>
          </a:xfrm>
        </p:grpSpPr>
        <p:sp>
          <p:nvSpPr>
            <p:cNvPr id="25098" name="Google Shape;25098;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9" name="Google Shape;25099;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0" name="Google Shape;25100;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1" name="Google Shape;25101;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2" name="Google Shape;25102;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3" name="Google Shape;25103;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4" name="Google Shape;25104;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5" name="Google Shape;25105;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6" name="Google Shape;25106;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7" name="Google Shape;25107;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8" name="Google Shape;25108;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9" name="Google Shape;25109;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0" name="Google Shape;25110;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1" name="Google Shape;25111;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2" name="Google Shape;25112;p57"/>
          <p:cNvGrpSpPr/>
          <p:nvPr/>
        </p:nvGrpSpPr>
        <p:grpSpPr>
          <a:xfrm rot="-9943409">
            <a:off x="1263956" y="3737276"/>
            <a:ext cx="1240826" cy="665092"/>
            <a:chOff x="5206900" y="826150"/>
            <a:chExt cx="599275" cy="321250"/>
          </a:xfrm>
        </p:grpSpPr>
        <p:sp>
          <p:nvSpPr>
            <p:cNvPr id="25113" name="Google Shape;25113;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4" name="Google Shape;25114;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5" name="Google Shape;25115;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6" name="Google Shape;25116;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7" name="Google Shape;25117;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8" name="Google Shape;25118;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9" name="Google Shape;25119;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0" name="Google Shape;25120;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1" name="Google Shape;25121;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2" name="Google Shape;25122;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3" name="Google Shape;25123;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4" name="Google Shape;25124;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5" name="Google Shape;25125;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6" name="Google Shape;25126;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7" name="Google Shape;25127;p57"/>
          <p:cNvGrpSpPr/>
          <p:nvPr/>
        </p:nvGrpSpPr>
        <p:grpSpPr>
          <a:xfrm rot="5400000" flipH="1">
            <a:off x="57271" y="1922377"/>
            <a:ext cx="1699100" cy="2145071"/>
            <a:chOff x="146217" y="2712579"/>
            <a:chExt cx="1552966" cy="1960401"/>
          </a:xfrm>
        </p:grpSpPr>
        <p:grpSp>
          <p:nvGrpSpPr>
            <p:cNvPr id="25128" name="Google Shape;25128;p57"/>
            <p:cNvGrpSpPr/>
            <p:nvPr/>
          </p:nvGrpSpPr>
          <p:grpSpPr>
            <a:xfrm>
              <a:off x="146217" y="2712579"/>
              <a:ext cx="1134008" cy="607901"/>
              <a:chOff x="5206900" y="826150"/>
              <a:chExt cx="599275" cy="321250"/>
            </a:xfrm>
          </p:grpSpPr>
          <p:sp>
            <p:nvSpPr>
              <p:cNvPr id="25129" name="Google Shape;25129;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0" name="Google Shape;25130;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1" name="Google Shape;25131;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2" name="Google Shape;25132;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3" name="Google Shape;25133;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4" name="Google Shape;25134;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5" name="Google Shape;25135;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6" name="Google Shape;25136;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7" name="Google Shape;25137;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8" name="Google Shape;25138;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9" name="Google Shape;25139;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0" name="Google Shape;25140;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1" name="Google Shape;25141;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2" name="Google Shape;25142;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3" name="Google Shape;25143;p57"/>
            <p:cNvGrpSpPr/>
            <p:nvPr/>
          </p:nvGrpSpPr>
          <p:grpSpPr>
            <a:xfrm rot="-9256633">
              <a:off x="489429" y="3110262"/>
              <a:ext cx="1134020" cy="607908"/>
              <a:chOff x="5206900" y="826150"/>
              <a:chExt cx="599275" cy="321250"/>
            </a:xfrm>
          </p:grpSpPr>
          <p:sp>
            <p:nvSpPr>
              <p:cNvPr id="25144" name="Google Shape;25144;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5" name="Google Shape;25145;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6" name="Google Shape;25146;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7" name="Google Shape;25147;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8" name="Google Shape;25148;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9" name="Google Shape;25149;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0" name="Google Shape;25150;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1" name="Google Shape;25151;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2" name="Google Shape;25152;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3" name="Google Shape;25153;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4" name="Google Shape;25154;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5" name="Google Shape;25155;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6" name="Google Shape;25156;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7" name="Google Shape;25157;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8" name="Google Shape;25158;p57"/>
            <p:cNvGrpSpPr/>
            <p:nvPr/>
          </p:nvGrpSpPr>
          <p:grpSpPr>
            <a:xfrm rot="7120513" flipH="1">
              <a:off x="538618" y="3725726"/>
              <a:ext cx="1133997" cy="607895"/>
              <a:chOff x="5206900" y="826150"/>
              <a:chExt cx="599275" cy="321250"/>
            </a:xfrm>
          </p:grpSpPr>
          <p:sp>
            <p:nvSpPr>
              <p:cNvPr id="25159" name="Google Shape;25159;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0" name="Google Shape;25160;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1" name="Google Shape;25161;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2" name="Google Shape;25162;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3" name="Google Shape;25163;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4" name="Google Shape;25164;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5" name="Google Shape;25165;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6" name="Google Shape;25166;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7" name="Google Shape;25167;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8" name="Google Shape;25168;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9" name="Google Shape;25169;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0" name="Google Shape;25170;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1" name="Google Shape;25171;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2" name="Google Shape;25172;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73" name="Google Shape;25173;p57"/>
          <p:cNvGrpSpPr/>
          <p:nvPr/>
        </p:nvGrpSpPr>
        <p:grpSpPr>
          <a:xfrm rot="5846386">
            <a:off x="454872" y="4197233"/>
            <a:ext cx="1240817" cy="665090"/>
            <a:chOff x="5206900" y="826150"/>
            <a:chExt cx="599275" cy="321250"/>
          </a:xfrm>
        </p:grpSpPr>
        <p:sp>
          <p:nvSpPr>
            <p:cNvPr id="25174" name="Google Shape;25174;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5" name="Google Shape;25175;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6" name="Google Shape;25176;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7" name="Google Shape;25177;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8" name="Google Shape;25178;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9" name="Google Shape;25179;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0" name="Google Shape;25180;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1" name="Google Shape;25181;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2" name="Google Shape;25182;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3" name="Google Shape;25183;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4" name="Google Shape;25184;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5" name="Google Shape;25185;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6" name="Google Shape;25186;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7" name="Google Shape;25187;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8" name="Google Shape;25188;p57"/>
          <p:cNvGrpSpPr/>
          <p:nvPr/>
        </p:nvGrpSpPr>
        <p:grpSpPr>
          <a:xfrm rot="6300046" flipH="1">
            <a:off x="-304291" y="4197212"/>
            <a:ext cx="1240773" cy="665134"/>
            <a:chOff x="5206900" y="826150"/>
            <a:chExt cx="599275" cy="321250"/>
          </a:xfrm>
        </p:grpSpPr>
        <p:sp>
          <p:nvSpPr>
            <p:cNvPr id="25189" name="Google Shape;25189;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0" name="Google Shape;25190;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1" name="Google Shape;25191;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2" name="Google Shape;25192;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3" name="Google Shape;25193;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4" name="Google Shape;25194;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5" name="Google Shape;25195;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6" name="Google Shape;25196;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7" name="Google Shape;25197;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8" name="Google Shape;25198;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9" name="Google Shape;25199;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0" name="Google Shape;25200;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1" name="Google Shape;25201;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2" name="Google Shape;25202;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3" name="Google Shape;25203;p57"/>
          <p:cNvGrpSpPr/>
          <p:nvPr/>
        </p:nvGrpSpPr>
        <p:grpSpPr>
          <a:xfrm rot="-8939904">
            <a:off x="828401" y="3356468"/>
            <a:ext cx="494025" cy="594555"/>
            <a:chOff x="4815275" y="840950"/>
            <a:chExt cx="432450" cy="520450"/>
          </a:xfrm>
        </p:grpSpPr>
        <p:sp>
          <p:nvSpPr>
            <p:cNvPr id="25204" name="Google Shape;25204;p57"/>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5" name="Google Shape;25205;p57"/>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6" name="Google Shape;25206;p57"/>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7" name="Google Shape;25207;p57"/>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8" name="Google Shape;25208;p57"/>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9" name="Google Shape;25209;p57"/>
          <p:cNvGrpSpPr/>
          <p:nvPr/>
        </p:nvGrpSpPr>
        <p:grpSpPr>
          <a:xfrm>
            <a:off x="7825729" y="-3"/>
            <a:ext cx="1866180" cy="2274870"/>
            <a:chOff x="7825729" y="-3"/>
            <a:chExt cx="1866180" cy="2274870"/>
          </a:xfrm>
        </p:grpSpPr>
        <p:grpSp>
          <p:nvGrpSpPr>
            <p:cNvPr id="25210" name="Google Shape;25210;p57"/>
            <p:cNvGrpSpPr/>
            <p:nvPr/>
          </p:nvGrpSpPr>
          <p:grpSpPr>
            <a:xfrm rot="-276790" flipH="1">
              <a:off x="7909234" y="64853"/>
              <a:ext cx="1699169" cy="2145157"/>
              <a:chOff x="146217" y="2712579"/>
              <a:chExt cx="1552966" cy="1960401"/>
            </a:xfrm>
          </p:grpSpPr>
          <p:grpSp>
            <p:nvGrpSpPr>
              <p:cNvPr id="25211" name="Google Shape;25211;p57"/>
              <p:cNvGrpSpPr/>
              <p:nvPr/>
            </p:nvGrpSpPr>
            <p:grpSpPr>
              <a:xfrm>
                <a:off x="146217" y="2712579"/>
                <a:ext cx="1134008" cy="607901"/>
                <a:chOff x="5206900" y="826150"/>
                <a:chExt cx="599275" cy="321250"/>
              </a:xfrm>
            </p:grpSpPr>
            <p:sp>
              <p:nvSpPr>
                <p:cNvPr id="25212" name="Google Shape;25212;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3" name="Google Shape;25213;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4" name="Google Shape;25214;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5" name="Google Shape;25215;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6" name="Google Shape;25216;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7" name="Google Shape;25217;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8" name="Google Shape;25218;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9" name="Google Shape;25219;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0" name="Google Shape;25220;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1" name="Google Shape;25221;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2" name="Google Shape;25222;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3" name="Google Shape;25223;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4" name="Google Shape;25224;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5" name="Google Shape;25225;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6" name="Google Shape;25226;p57"/>
              <p:cNvGrpSpPr/>
              <p:nvPr/>
            </p:nvGrpSpPr>
            <p:grpSpPr>
              <a:xfrm rot="-9256633">
                <a:off x="489429" y="3110262"/>
                <a:ext cx="1134020" cy="607908"/>
                <a:chOff x="5206900" y="826150"/>
                <a:chExt cx="599275" cy="321250"/>
              </a:xfrm>
            </p:grpSpPr>
            <p:sp>
              <p:nvSpPr>
                <p:cNvPr id="25227" name="Google Shape;25227;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8" name="Google Shape;25228;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9" name="Google Shape;25229;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0" name="Google Shape;25230;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1" name="Google Shape;25231;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2" name="Google Shape;25232;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3" name="Google Shape;25233;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4" name="Google Shape;25234;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5" name="Google Shape;25235;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6" name="Google Shape;25236;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7" name="Google Shape;25237;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8" name="Google Shape;25238;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9" name="Google Shape;25239;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0" name="Google Shape;25240;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1" name="Google Shape;25241;p57"/>
              <p:cNvGrpSpPr/>
              <p:nvPr/>
            </p:nvGrpSpPr>
            <p:grpSpPr>
              <a:xfrm rot="7120513" flipH="1">
                <a:off x="538618" y="3725726"/>
                <a:ext cx="1133997" cy="607895"/>
                <a:chOff x="5206900" y="826150"/>
                <a:chExt cx="599275" cy="321250"/>
              </a:xfrm>
            </p:grpSpPr>
            <p:sp>
              <p:nvSpPr>
                <p:cNvPr id="25242" name="Google Shape;25242;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3" name="Google Shape;25243;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4" name="Google Shape;25244;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5" name="Google Shape;25245;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6" name="Google Shape;25246;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7" name="Google Shape;25247;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8" name="Google Shape;25248;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9" name="Google Shape;25249;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0" name="Google Shape;25250;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1" name="Google Shape;25251;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2" name="Google Shape;25252;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3" name="Google Shape;25253;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4" name="Google Shape;25254;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5" name="Google Shape;25255;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56" name="Google Shape;25256;p57"/>
            <p:cNvGrpSpPr/>
            <p:nvPr/>
          </p:nvGrpSpPr>
          <p:grpSpPr>
            <a:xfrm>
              <a:off x="8189095" y="1182633"/>
              <a:ext cx="723331" cy="725642"/>
              <a:chOff x="6065295" y="2472383"/>
              <a:chExt cx="723331" cy="725642"/>
            </a:xfrm>
          </p:grpSpPr>
          <p:sp>
            <p:nvSpPr>
              <p:cNvPr id="25257" name="Google Shape;25257;p57"/>
              <p:cNvSpPr/>
              <p:nvPr/>
            </p:nvSpPr>
            <p:spPr>
              <a:xfrm>
                <a:off x="6065295" y="2472383"/>
                <a:ext cx="723331" cy="723551"/>
              </a:xfrm>
              <a:custGeom>
                <a:avLst/>
                <a:gdLst/>
                <a:ahLst/>
                <a:cxnLst/>
                <a:rect l="l" t="t" r="r" b="b"/>
                <a:pathLst>
                  <a:path w="6572" h="6574" extrusionOk="0">
                    <a:moveTo>
                      <a:pt x="3296" y="0"/>
                    </a:moveTo>
                    <a:cubicBezTo>
                      <a:pt x="2433" y="0"/>
                      <a:pt x="1563" y="335"/>
                      <a:pt x="901" y="1013"/>
                    </a:cubicBezTo>
                    <a:cubicBezTo>
                      <a:pt x="668" y="1246"/>
                      <a:pt x="501" y="1513"/>
                      <a:pt x="367" y="1813"/>
                    </a:cubicBezTo>
                    <a:cubicBezTo>
                      <a:pt x="134" y="2280"/>
                      <a:pt x="0" y="2780"/>
                      <a:pt x="0" y="3281"/>
                    </a:cubicBezTo>
                    <a:lnTo>
                      <a:pt x="0" y="3581"/>
                    </a:lnTo>
                    <a:cubicBezTo>
                      <a:pt x="151" y="5360"/>
                      <a:pt x="1674" y="6574"/>
                      <a:pt x="3300" y="6574"/>
                    </a:cubicBezTo>
                    <a:cubicBezTo>
                      <a:pt x="3839" y="6574"/>
                      <a:pt x="4389" y="6440"/>
                      <a:pt x="4904" y="6150"/>
                    </a:cubicBezTo>
                    <a:cubicBezTo>
                      <a:pt x="5471" y="5816"/>
                      <a:pt x="5938" y="5316"/>
                      <a:pt x="6238" y="4715"/>
                    </a:cubicBezTo>
                    <a:cubicBezTo>
                      <a:pt x="6372" y="4448"/>
                      <a:pt x="6472" y="4148"/>
                      <a:pt x="6505" y="3881"/>
                    </a:cubicBezTo>
                    <a:cubicBezTo>
                      <a:pt x="6538" y="3681"/>
                      <a:pt x="6572" y="3481"/>
                      <a:pt x="6572" y="3314"/>
                    </a:cubicBezTo>
                    <a:cubicBezTo>
                      <a:pt x="6572" y="3047"/>
                      <a:pt x="6538" y="2814"/>
                      <a:pt x="6505" y="2580"/>
                    </a:cubicBezTo>
                    <a:cubicBezTo>
                      <a:pt x="6372" y="2080"/>
                      <a:pt x="6171" y="1646"/>
                      <a:pt x="5871" y="1246"/>
                    </a:cubicBezTo>
                    <a:cubicBezTo>
                      <a:pt x="5220" y="419"/>
                      <a:pt x="4262" y="0"/>
                      <a:pt x="32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8" name="Google Shape;25258;p57"/>
              <p:cNvGrpSpPr/>
              <p:nvPr/>
            </p:nvGrpSpPr>
            <p:grpSpPr>
              <a:xfrm>
                <a:off x="6065295" y="2587398"/>
                <a:ext cx="716067" cy="610627"/>
                <a:chOff x="6065295" y="2587398"/>
                <a:chExt cx="716067" cy="610627"/>
              </a:xfrm>
            </p:grpSpPr>
            <p:sp>
              <p:nvSpPr>
                <p:cNvPr id="25259" name="Google Shape;25259;p57"/>
                <p:cNvSpPr/>
                <p:nvPr/>
              </p:nvSpPr>
              <p:spPr>
                <a:xfrm>
                  <a:off x="6101946" y="2587398"/>
                  <a:ext cx="675674" cy="210550"/>
                </a:xfrm>
                <a:custGeom>
                  <a:avLst/>
                  <a:gdLst/>
                  <a:ahLst/>
                  <a:cxnLst/>
                  <a:rect l="l" t="t" r="r" b="b"/>
                  <a:pathLst>
                    <a:path w="6139" h="1913" extrusionOk="0">
                      <a:moveTo>
                        <a:pt x="568" y="1"/>
                      </a:moveTo>
                      <a:cubicBezTo>
                        <a:pt x="335" y="234"/>
                        <a:pt x="168" y="501"/>
                        <a:pt x="1" y="768"/>
                      </a:cubicBezTo>
                      <a:cubicBezTo>
                        <a:pt x="134" y="801"/>
                        <a:pt x="268" y="868"/>
                        <a:pt x="401" y="935"/>
                      </a:cubicBezTo>
                      <a:cubicBezTo>
                        <a:pt x="501" y="1002"/>
                        <a:pt x="601" y="1102"/>
                        <a:pt x="701" y="1235"/>
                      </a:cubicBezTo>
                      <a:cubicBezTo>
                        <a:pt x="868" y="1435"/>
                        <a:pt x="1035" y="1602"/>
                        <a:pt x="1235" y="1769"/>
                      </a:cubicBezTo>
                      <a:cubicBezTo>
                        <a:pt x="1382" y="1876"/>
                        <a:pt x="1465" y="1913"/>
                        <a:pt x="1535" y="1913"/>
                      </a:cubicBezTo>
                      <a:cubicBezTo>
                        <a:pt x="1640" y="1913"/>
                        <a:pt x="1716" y="1829"/>
                        <a:pt x="1936" y="1769"/>
                      </a:cubicBezTo>
                      <a:cubicBezTo>
                        <a:pt x="2025" y="1745"/>
                        <a:pt x="2094" y="1736"/>
                        <a:pt x="2154" y="1736"/>
                      </a:cubicBezTo>
                      <a:cubicBezTo>
                        <a:pt x="2299" y="1736"/>
                        <a:pt x="2390" y="1785"/>
                        <a:pt x="2574" y="1785"/>
                      </a:cubicBezTo>
                      <a:cubicBezTo>
                        <a:pt x="2629" y="1785"/>
                        <a:pt x="2693" y="1781"/>
                        <a:pt x="2770" y="1769"/>
                      </a:cubicBezTo>
                      <a:cubicBezTo>
                        <a:pt x="3203" y="1702"/>
                        <a:pt x="3203" y="1735"/>
                        <a:pt x="3337" y="1635"/>
                      </a:cubicBezTo>
                      <a:cubicBezTo>
                        <a:pt x="3437" y="1569"/>
                        <a:pt x="3537" y="1469"/>
                        <a:pt x="3604" y="1369"/>
                      </a:cubicBezTo>
                      <a:cubicBezTo>
                        <a:pt x="3604" y="1369"/>
                        <a:pt x="3904" y="1202"/>
                        <a:pt x="4037" y="1135"/>
                      </a:cubicBezTo>
                      <a:cubicBezTo>
                        <a:pt x="4088" y="1110"/>
                        <a:pt x="4139" y="1099"/>
                        <a:pt x="4188" y="1099"/>
                      </a:cubicBezTo>
                      <a:cubicBezTo>
                        <a:pt x="4268" y="1099"/>
                        <a:pt x="4342" y="1127"/>
                        <a:pt x="4404" y="1168"/>
                      </a:cubicBezTo>
                      <a:cubicBezTo>
                        <a:pt x="4471" y="1235"/>
                        <a:pt x="4904" y="1535"/>
                        <a:pt x="4904" y="1535"/>
                      </a:cubicBezTo>
                      <a:lnTo>
                        <a:pt x="5338" y="1769"/>
                      </a:lnTo>
                      <a:lnTo>
                        <a:pt x="5872" y="1669"/>
                      </a:lnTo>
                      <a:cubicBezTo>
                        <a:pt x="5972" y="1635"/>
                        <a:pt x="6039" y="1602"/>
                        <a:pt x="6139" y="1535"/>
                      </a:cubicBezTo>
                      <a:cubicBezTo>
                        <a:pt x="6039" y="1068"/>
                        <a:pt x="5838" y="601"/>
                        <a:pt x="5538" y="234"/>
                      </a:cubicBezTo>
                      <a:lnTo>
                        <a:pt x="5038" y="201"/>
                      </a:lnTo>
                      <a:cubicBezTo>
                        <a:pt x="4989" y="191"/>
                        <a:pt x="4943" y="187"/>
                        <a:pt x="4899" y="187"/>
                      </a:cubicBezTo>
                      <a:cubicBezTo>
                        <a:pt x="4793" y="187"/>
                        <a:pt x="4699" y="211"/>
                        <a:pt x="4604" y="234"/>
                      </a:cubicBezTo>
                      <a:lnTo>
                        <a:pt x="3904" y="368"/>
                      </a:lnTo>
                      <a:cubicBezTo>
                        <a:pt x="3570" y="435"/>
                        <a:pt x="3537" y="501"/>
                        <a:pt x="3337" y="535"/>
                      </a:cubicBezTo>
                      <a:cubicBezTo>
                        <a:pt x="3137" y="535"/>
                        <a:pt x="2936" y="535"/>
                        <a:pt x="2770" y="501"/>
                      </a:cubicBezTo>
                      <a:cubicBezTo>
                        <a:pt x="2770" y="501"/>
                        <a:pt x="2236" y="401"/>
                        <a:pt x="1969" y="368"/>
                      </a:cubicBezTo>
                      <a:cubicBezTo>
                        <a:pt x="1919" y="351"/>
                        <a:pt x="1861" y="343"/>
                        <a:pt x="1798" y="343"/>
                      </a:cubicBezTo>
                      <a:cubicBezTo>
                        <a:pt x="1736" y="343"/>
                        <a:pt x="1669" y="351"/>
                        <a:pt x="1602" y="368"/>
                      </a:cubicBezTo>
                      <a:cubicBezTo>
                        <a:pt x="1602" y="368"/>
                        <a:pt x="1302" y="334"/>
                        <a:pt x="1068" y="268"/>
                      </a:cubicBezTo>
                      <a:cubicBezTo>
                        <a:pt x="802" y="234"/>
                        <a:pt x="735" y="234"/>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0" name="Google Shape;25260;p57"/>
                <p:cNvSpPr/>
                <p:nvPr/>
              </p:nvSpPr>
              <p:spPr>
                <a:xfrm>
                  <a:off x="6065295" y="2862775"/>
                  <a:ext cx="716067" cy="335250"/>
                </a:xfrm>
                <a:custGeom>
                  <a:avLst/>
                  <a:gdLst/>
                  <a:ahLst/>
                  <a:cxnLst/>
                  <a:rect l="l" t="t" r="r" b="b"/>
                  <a:pathLst>
                    <a:path w="6506" h="3046" extrusionOk="0">
                      <a:moveTo>
                        <a:pt x="201" y="1"/>
                      </a:moveTo>
                      <a:cubicBezTo>
                        <a:pt x="134" y="1"/>
                        <a:pt x="67" y="34"/>
                        <a:pt x="0" y="34"/>
                      </a:cubicBezTo>
                      <a:cubicBezTo>
                        <a:pt x="150" y="1828"/>
                        <a:pt x="1640" y="3046"/>
                        <a:pt x="3261" y="3046"/>
                      </a:cubicBezTo>
                      <a:cubicBezTo>
                        <a:pt x="3809" y="3046"/>
                        <a:pt x="4373" y="2906"/>
                        <a:pt x="4904" y="2603"/>
                      </a:cubicBezTo>
                      <a:cubicBezTo>
                        <a:pt x="4737" y="2536"/>
                        <a:pt x="4537" y="2469"/>
                        <a:pt x="4370" y="2436"/>
                      </a:cubicBezTo>
                      <a:cubicBezTo>
                        <a:pt x="4259" y="2410"/>
                        <a:pt x="4185" y="2400"/>
                        <a:pt x="4133" y="2400"/>
                      </a:cubicBezTo>
                      <a:cubicBezTo>
                        <a:pt x="3981" y="2400"/>
                        <a:pt x="4010" y="2486"/>
                        <a:pt x="3836" y="2536"/>
                      </a:cubicBezTo>
                      <a:cubicBezTo>
                        <a:pt x="3774" y="2551"/>
                        <a:pt x="3705" y="2558"/>
                        <a:pt x="3636" y="2558"/>
                      </a:cubicBezTo>
                      <a:cubicBezTo>
                        <a:pt x="3407" y="2558"/>
                        <a:pt x="3177" y="2487"/>
                        <a:pt x="3203" y="2436"/>
                      </a:cubicBezTo>
                      <a:cubicBezTo>
                        <a:pt x="3303" y="2369"/>
                        <a:pt x="3369" y="2302"/>
                        <a:pt x="3470" y="2236"/>
                      </a:cubicBezTo>
                      <a:cubicBezTo>
                        <a:pt x="3603" y="2252"/>
                        <a:pt x="3736" y="2261"/>
                        <a:pt x="3870" y="2261"/>
                      </a:cubicBezTo>
                      <a:cubicBezTo>
                        <a:pt x="4003" y="2261"/>
                        <a:pt x="4137" y="2252"/>
                        <a:pt x="4270" y="2236"/>
                      </a:cubicBezTo>
                      <a:cubicBezTo>
                        <a:pt x="4537" y="2169"/>
                        <a:pt x="4804" y="2036"/>
                        <a:pt x="5037" y="1902"/>
                      </a:cubicBezTo>
                      <a:cubicBezTo>
                        <a:pt x="5338" y="1702"/>
                        <a:pt x="5271" y="1769"/>
                        <a:pt x="6005" y="1302"/>
                      </a:cubicBezTo>
                      <a:cubicBezTo>
                        <a:pt x="6071" y="1235"/>
                        <a:pt x="6171" y="1202"/>
                        <a:pt x="6238" y="1168"/>
                      </a:cubicBezTo>
                      <a:cubicBezTo>
                        <a:pt x="6372" y="901"/>
                        <a:pt x="6472" y="601"/>
                        <a:pt x="6505" y="334"/>
                      </a:cubicBezTo>
                      <a:lnTo>
                        <a:pt x="6505" y="334"/>
                      </a:lnTo>
                      <a:lnTo>
                        <a:pt x="5905" y="401"/>
                      </a:lnTo>
                      <a:cubicBezTo>
                        <a:pt x="5004" y="501"/>
                        <a:pt x="5371" y="501"/>
                        <a:pt x="5204" y="601"/>
                      </a:cubicBezTo>
                      <a:cubicBezTo>
                        <a:pt x="5037" y="701"/>
                        <a:pt x="5004" y="735"/>
                        <a:pt x="4937" y="901"/>
                      </a:cubicBezTo>
                      <a:cubicBezTo>
                        <a:pt x="4871" y="1068"/>
                        <a:pt x="4770" y="1168"/>
                        <a:pt x="4637" y="1268"/>
                      </a:cubicBezTo>
                      <a:cubicBezTo>
                        <a:pt x="4337" y="1402"/>
                        <a:pt x="4037" y="1502"/>
                        <a:pt x="3736" y="1569"/>
                      </a:cubicBezTo>
                      <a:cubicBezTo>
                        <a:pt x="3596" y="1594"/>
                        <a:pt x="3461" y="1605"/>
                        <a:pt x="3329" y="1605"/>
                      </a:cubicBezTo>
                      <a:cubicBezTo>
                        <a:pt x="3115" y="1605"/>
                        <a:pt x="2909" y="1576"/>
                        <a:pt x="2702" y="1535"/>
                      </a:cubicBezTo>
                      <a:cubicBezTo>
                        <a:pt x="2069" y="1468"/>
                        <a:pt x="2302" y="1368"/>
                        <a:pt x="1968" y="1135"/>
                      </a:cubicBezTo>
                      <a:cubicBezTo>
                        <a:pt x="1768" y="935"/>
                        <a:pt x="1568" y="735"/>
                        <a:pt x="1435" y="468"/>
                      </a:cubicBezTo>
                      <a:cubicBezTo>
                        <a:pt x="1235" y="301"/>
                        <a:pt x="1034" y="168"/>
                        <a:pt x="801" y="67"/>
                      </a:cubicBezTo>
                      <a:cubicBezTo>
                        <a:pt x="601" y="34"/>
                        <a:pt x="401"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261" name="Google Shape;25261;p57"/>
          <p:cNvGrpSpPr/>
          <p:nvPr/>
        </p:nvGrpSpPr>
        <p:grpSpPr>
          <a:xfrm rot="1592248">
            <a:off x="-228183" y="2401745"/>
            <a:ext cx="1926500" cy="2239678"/>
            <a:chOff x="-1470741" y="4281315"/>
            <a:chExt cx="2074541" cy="2411785"/>
          </a:xfrm>
        </p:grpSpPr>
        <p:sp>
          <p:nvSpPr>
            <p:cNvPr id="25262" name="Google Shape;25262;p57"/>
            <p:cNvSpPr/>
            <p:nvPr/>
          </p:nvSpPr>
          <p:spPr>
            <a:xfrm flipH="1">
              <a:off x="-1470741" y="4504609"/>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3" name="Google Shape;25263;p57"/>
            <p:cNvSpPr/>
            <p:nvPr/>
          </p:nvSpPr>
          <p:spPr>
            <a:xfrm flipH="1">
              <a:off x="202303" y="4281315"/>
              <a:ext cx="401496" cy="221734"/>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4" name="Google Shape;25264;p57"/>
            <p:cNvSpPr/>
            <p:nvPr/>
          </p:nvSpPr>
          <p:spPr>
            <a:xfrm flipH="1">
              <a:off x="-393420" y="6434369"/>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88"/>
        <p:cNvGrpSpPr/>
        <p:nvPr/>
      </p:nvGrpSpPr>
      <p:grpSpPr>
        <a:xfrm>
          <a:off x="0" y="0"/>
          <a:ext cx="0" cy="0"/>
          <a:chOff x="0" y="0"/>
          <a:chExt cx="0" cy="0"/>
        </a:xfrm>
      </p:grpSpPr>
      <p:grpSp>
        <p:nvGrpSpPr>
          <p:cNvPr id="1589" name="Google Shape;1589;p5"/>
          <p:cNvGrpSpPr/>
          <p:nvPr/>
        </p:nvGrpSpPr>
        <p:grpSpPr>
          <a:xfrm>
            <a:off x="176625" y="110350"/>
            <a:ext cx="8790774" cy="4922811"/>
            <a:chOff x="131600" y="118425"/>
            <a:chExt cx="8790774" cy="4922811"/>
          </a:xfrm>
        </p:grpSpPr>
        <p:sp>
          <p:nvSpPr>
            <p:cNvPr id="1590" name="Google Shape;1590;p5"/>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
            <p:cNvGrpSpPr/>
            <p:nvPr/>
          </p:nvGrpSpPr>
          <p:grpSpPr>
            <a:xfrm>
              <a:off x="131600" y="1884558"/>
              <a:ext cx="2122449" cy="3112715"/>
              <a:chOff x="131600" y="1884558"/>
              <a:chExt cx="2122449" cy="3112715"/>
            </a:xfrm>
          </p:grpSpPr>
          <p:sp>
            <p:nvSpPr>
              <p:cNvPr id="1592" name="Google Shape;1592;p5"/>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5"/>
            <p:cNvGrpSpPr/>
            <p:nvPr/>
          </p:nvGrpSpPr>
          <p:grpSpPr>
            <a:xfrm flipH="1">
              <a:off x="2342550" y="2567965"/>
              <a:ext cx="3964145" cy="1455821"/>
              <a:chOff x="3233388" y="140740"/>
              <a:chExt cx="3964145" cy="1455821"/>
            </a:xfrm>
          </p:grpSpPr>
          <p:sp>
            <p:nvSpPr>
              <p:cNvPr id="1618" name="Google Shape;1618;p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5"/>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5"/>
            <p:cNvGrpSpPr/>
            <p:nvPr/>
          </p:nvGrpSpPr>
          <p:grpSpPr>
            <a:xfrm rot="5400000">
              <a:off x="6199788" y="1372590"/>
              <a:ext cx="3964145" cy="1455821"/>
              <a:chOff x="3233388" y="140740"/>
              <a:chExt cx="3964145" cy="1455821"/>
            </a:xfrm>
          </p:grpSpPr>
          <p:sp>
            <p:nvSpPr>
              <p:cNvPr id="1745" name="Google Shape;1745;p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1" name="Google Shape;1771;p5"/>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6" name="Google Shape;1776;p5"/>
            <p:cNvGrpSpPr/>
            <p:nvPr/>
          </p:nvGrpSpPr>
          <p:grpSpPr>
            <a:xfrm>
              <a:off x="234224" y="118425"/>
              <a:ext cx="3532446" cy="1609151"/>
              <a:chOff x="140599" y="118425"/>
              <a:chExt cx="3532446" cy="1609151"/>
            </a:xfrm>
          </p:grpSpPr>
          <p:sp>
            <p:nvSpPr>
              <p:cNvPr id="1777" name="Google Shape;1777;p5"/>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5"/>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5"/>
            <p:cNvGrpSpPr/>
            <p:nvPr/>
          </p:nvGrpSpPr>
          <p:grpSpPr>
            <a:xfrm>
              <a:off x="3327013" y="140740"/>
              <a:ext cx="3964145" cy="1455821"/>
              <a:chOff x="3233388" y="140740"/>
              <a:chExt cx="3964145" cy="1455821"/>
            </a:xfrm>
          </p:grpSpPr>
          <p:sp>
            <p:nvSpPr>
              <p:cNvPr id="1805" name="Google Shape;1805;p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1" name="Google Shape;1831;p5"/>
          <p:cNvGrpSpPr/>
          <p:nvPr/>
        </p:nvGrpSpPr>
        <p:grpSpPr>
          <a:xfrm>
            <a:off x="-638622" y="-25066"/>
            <a:ext cx="9717645" cy="5234084"/>
            <a:chOff x="-638622" y="-25066"/>
            <a:chExt cx="9717645" cy="5234084"/>
          </a:xfrm>
        </p:grpSpPr>
        <p:grpSp>
          <p:nvGrpSpPr>
            <p:cNvPr id="1832" name="Google Shape;1832;p5"/>
            <p:cNvGrpSpPr/>
            <p:nvPr/>
          </p:nvGrpSpPr>
          <p:grpSpPr>
            <a:xfrm>
              <a:off x="-638622" y="-25066"/>
              <a:ext cx="2416744" cy="2763025"/>
              <a:chOff x="-638622" y="-25066"/>
              <a:chExt cx="2416744" cy="2763025"/>
            </a:xfrm>
          </p:grpSpPr>
          <p:grpSp>
            <p:nvGrpSpPr>
              <p:cNvPr id="1833" name="Google Shape;1833;p5"/>
              <p:cNvGrpSpPr/>
              <p:nvPr/>
            </p:nvGrpSpPr>
            <p:grpSpPr>
              <a:xfrm rot="395" flipH="1">
                <a:off x="-638622" y="1082911"/>
                <a:ext cx="1351857" cy="1654970"/>
                <a:chOff x="146217" y="2712579"/>
                <a:chExt cx="1552966" cy="1960401"/>
              </a:xfrm>
            </p:grpSpPr>
            <p:grpSp>
              <p:nvGrpSpPr>
                <p:cNvPr id="1834" name="Google Shape;1834;p5"/>
                <p:cNvGrpSpPr/>
                <p:nvPr/>
              </p:nvGrpSpPr>
              <p:grpSpPr>
                <a:xfrm>
                  <a:off x="146217" y="2712579"/>
                  <a:ext cx="1134008" cy="607901"/>
                  <a:chOff x="5206900" y="826150"/>
                  <a:chExt cx="599275" cy="321250"/>
                </a:xfrm>
              </p:grpSpPr>
              <p:sp>
                <p:nvSpPr>
                  <p:cNvPr id="1835" name="Google Shape;1835;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5"/>
                <p:cNvGrpSpPr/>
                <p:nvPr/>
              </p:nvGrpSpPr>
              <p:grpSpPr>
                <a:xfrm rot="-9256633">
                  <a:off x="489429" y="3110262"/>
                  <a:ext cx="1134020" cy="607908"/>
                  <a:chOff x="5206900" y="826150"/>
                  <a:chExt cx="599275" cy="321250"/>
                </a:xfrm>
              </p:grpSpPr>
              <p:sp>
                <p:nvSpPr>
                  <p:cNvPr id="1850" name="Google Shape;1850;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
                <p:cNvGrpSpPr/>
                <p:nvPr/>
              </p:nvGrpSpPr>
              <p:grpSpPr>
                <a:xfrm rot="7120513" flipH="1">
                  <a:off x="538618" y="3725726"/>
                  <a:ext cx="1133997" cy="607895"/>
                  <a:chOff x="5206900" y="826150"/>
                  <a:chExt cx="599275" cy="321250"/>
                </a:xfrm>
              </p:grpSpPr>
              <p:sp>
                <p:nvSpPr>
                  <p:cNvPr id="1865" name="Google Shape;1865;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9" name="Google Shape;1879;p5"/>
              <p:cNvGrpSpPr/>
              <p:nvPr/>
            </p:nvGrpSpPr>
            <p:grpSpPr>
              <a:xfrm rot="-4586846" flipH="1">
                <a:off x="139310" y="-1605"/>
                <a:ext cx="1351919" cy="1654924"/>
                <a:chOff x="146217" y="2712579"/>
                <a:chExt cx="1552966" cy="1960401"/>
              </a:xfrm>
            </p:grpSpPr>
            <p:grpSp>
              <p:nvGrpSpPr>
                <p:cNvPr id="1880" name="Google Shape;1880;p5"/>
                <p:cNvGrpSpPr/>
                <p:nvPr/>
              </p:nvGrpSpPr>
              <p:grpSpPr>
                <a:xfrm>
                  <a:off x="146217" y="2712579"/>
                  <a:ext cx="1134008" cy="607901"/>
                  <a:chOff x="5206900" y="826150"/>
                  <a:chExt cx="599275" cy="321250"/>
                </a:xfrm>
              </p:grpSpPr>
              <p:sp>
                <p:nvSpPr>
                  <p:cNvPr id="1881" name="Google Shape;1881;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5"/>
                <p:cNvGrpSpPr/>
                <p:nvPr/>
              </p:nvGrpSpPr>
              <p:grpSpPr>
                <a:xfrm rot="-9256633">
                  <a:off x="489429" y="3110262"/>
                  <a:ext cx="1134020" cy="607908"/>
                  <a:chOff x="5206900" y="826150"/>
                  <a:chExt cx="599275" cy="321250"/>
                </a:xfrm>
              </p:grpSpPr>
              <p:sp>
                <p:nvSpPr>
                  <p:cNvPr id="1896" name="Google Shape;1896;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
                <p:cNvGrpSpPr/>
                <p:nvPr/>
              </p:nvGrpSpPr>
              <p:grpSpPr>
                <a:xfrm rot="7120513" flipH="1">
                  <a:off x="538618" y="3725726"/>
                  <a:ext cx="1133997" cy="607895"/>
                  <a:chOff x="5206900" y="826150"/>
                  <a:chExt cx="599275" cy="321250"/>
                </a:xfrm>
              </p:grpSpPr>
              <p:sp>
                <p:nvSpPr>
                  <p:cNvPr id="1911" name="Google Shape;1911;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5" name="Google Shape;1925;p5"/>
              <p:cNvGrpSpPr/>
              <p:nvPr/>
            </p:nvGrpSpPr>
            <p:grpSpPr>
              <a:xfrm rot="-4003042">
                <a:off x="554452" y="263880"/>
                <a:ext cx="697844" cy="714460"/>
                <a:chOff x="1146109" y="401894"/>
                <a:chExt cx="268792" cy="275226"/>
              </a:xfrm>
            </p:grpSpPr>
            <p:sp>
              <p:nvSpPr>
                <p:cNvPr id="1926" name="Google Shape;1926;p5"/>
                <p:cNvSpPr/>
                <p:nvPr/>
              </p:nvSpPr>
              <p:spPr>
                <a:xfrm>
                  <a:off x="1332382" y="496087"/>
                  <a:ext cx="82520" cy="84445"/>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
                <p:cNvSpPr/>
                <p:nvPr/>
              </p:nvSpPr>
              <p:spPr>
                <a:xfrm>
                  <a:off x="1241304" y="608348"/>
                  <a:ext cx="84416" cy="68771"/>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5"/>
                <p:cNvGrpSpPr/>
                <p:nvPr/>
              </p:nvGrpSpPr>
              <p:grpSpPr>
                <a:xfrm>
                  <a:off x="1146109" y="401894"/>
                  <a:ext cx="171173" cy="146520"/>
                  <a:chOff x="1146109" y="401894"/>
                  <a:chExt cx="171173" cy="146520"/>
                </a:xfrm>
              </p:grpSpPr>
              <p:sp>
                <p:nvSpPr>
                  <p:cNvPr id="1929" name="Google Shape;1929;p5"/>
                  <p:cNvSpPr/>
                  <p:nvPr/>
                </p:nvSpPr>
                <p:spPr>
                  <a:xfrm>
                    <a:off x="1146109" y="401894"/>
                    <a:ext cx="171173" cy="146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5"/>
                  <p:cNvGrpSpPr/>
                  <p:nvPr/>
                </p:nvGrpSpPr>
                <p:grpSpPr>
                  <a:xfrm>
                    <a:off x="1167199" y="418649"/>
                    <a:ext cx="111953" cy="108115"/>
                    <a:chOff x="1167199" y="418649"/>
                    <a:chExt cx="111953" cy="108115"/>
                  </a:xfrm>
                </p:grpSpPr>
                <p:sp>
                  <p:nvSpPr>
                    <p:cNvPr id="1931" name="Google Shape;1931;p5"/>
                    <p:cNvSpPr/>
                    <p:nvPr/>
                  </p:nvSpPr>
                  <p:spPr>
                    <a:xfrm rot="10526915">
                      <a:off x="1169905" y="421851"/>
                      <a:ext cx="83539" cy="71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
                    <p:cNvSpPr/>
                    <p:nvPr/>
                  </p:nvSpPr>
                  <p:spPr>
                    <a:xfrm rot="6620808">
                      <a:off x="1179769" y="452836"/>
                      <a:ext cx="63818" cy="65318"/>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
                    <p:cNvSpPr/>
                    <p:nvPr/>
                  </p:nvSpPr>
                  <p:spPr>
                    <a:xfrm rot="1447158">
                      <a:off x="1204983" y="439347"/>
                      <a:ext cx="66059" cy="53830"/>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934" name="Google Shape;1934;p5"/>
            <p:cNvGrpSpPr/>
            <p:nvPr/>
          </p:nvGrpSpPr>
          <p:grpSpPr>
            <a:xfrm>
              <a:off x="7153317" y="3507171"/>
              <a:ext cx="1925706" cy="1701846"/>
              <a:chOff x="7153317" y="3507171"/>
              <a:chExt cx="1925706" cy="1701846"/>
            </a:xfrm>
          </p:grpSpPr>
          <p:grpSp>
            <p:nvGrpSpPr>
              <p:cNvPr id="1935" name="Google Shape;1935;p5"/>
              <p:cNvGrpSpPr/>
              <p:nvPr/>
            </p:nvGrpSpPr>
            <p:grpSpPr>
              <a:xfrm rot="4586846">
                <a:off x="7440210" y="3530632"/>
                <a:ext cx="1351919" cy="1654924"/>
                <a:chOff x="146217" y="2712579"/>
                <a:chExt cx="1552966" cy="1960401"/>
              </a:xfrm>
            </p:grpSpPr>
            <p:grpSp>
              <p:nvGrpSpPr>
                <p:cNvPr id="1936" name="Google Shape;1936;p5"/>
                <p:cNvGrpSpPr/>
                <p:nvPr/>
              </p:nvGrpSpPr>
              <p:grpSpPr>
                <a:xfrm>
                  <a:off x="146217" y="2712579"/>
                  <a:ext cx="1134008" cy="607901"/>
                  <a:chOff x="5206900" y="826150"/>
                  <a:chExt cx="599275" cy="321250"/>
                </a:xfrm>
              </p:grpSpPr>
              <p:sp>
                <p:nvSpPr>
                  <p:cNvPr id="1937" name="Google Shape;1937;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5"/>
                <p:cNvGrpSpPr/>
                <p:nvPr/>
              </p:nvGrpSpPr>
              <p:grpSpPr>
                <a:xfrm rot="-9256633">
                  <a:off x="489429" y="3110262"/>
                  <a:ext cx="1134020" cy="607908"/>
                  <a:chOff x="5206900" y="826150"/>
                  <a:chExt cx="599275" cy="321250"/>
                </a:xfrm>
              </p:grpSpPr>
              <p:sp>
                <p:nvSpPr>
                  <p:cNvPr id="1952" name="Google Shape;1952;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5"/>
                <p:cNvGrpSpPr/>
                <p:nvPr/>
              </p:nvGrpSpPr>
              <p:grpSpPr>
                <a:xfrm rot="7120513" flipH="1">
                  <a:off x="538618" y="3725726"/>
                  <a:ext cx="1133997" cy="607895"/>
                  <a:chOff x="5206900" y="826150"/>
                  <a:chExt cx="599275" cy="321250"/>
                </a:xfrm>
              </p:grpSpPr>
              <p:sp>
                <p:nvSpPr>
                  <p:cNvPr id="1967" name="Google Shape;1967;p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1" name="Google Shape;1981;p5"/>
              <p:cNvGrpSpPr/>
              <p:nvPr/>
            </p:nvGrpSpPr>
            <p:grpSpPr>
              <a:xfrm rot="1105138" flipH="1">
                <a:off x="8201561" y="4082231"/>
                <a:ext cx="780693" cy="739102"/>
                <a:chOff x="394839" y="946426"/>
                <a:chExt cx="688446" cy="651769"/>
              </a:xfrm>
            </p:grpSpPr>
            <p:sp>
              <p:nvSpPr>
                <p:cNvPr id="1982" name="Google Shape;1982;p5"/>
                <p:cNvSpPr/>
                <p:nvPr/>
              </p:nvSpPr>
              <p:spPr>
                <a:xfrm rot="4195360">
                  <a:off x="669575" y="976299"/>
                  <a:ext cx="339800" cy="394962"/>
                </a:xfrm>
                <a:custGeom>
                  <a:avLst/>
                  <a:gdLst/>
                  <a:ahLst/>
                  <a:cxnLst/>
                  <a:rect l="l" t="t" r="r" b="b"/>
                  <a:pathLst>
                    <a:path w="8386" h="9747" extrusionOk="0">
                      <a:moveTo>
                        <a:pt x="1982" y="1"/>
                      </a:moveTo>
                      <a:cubicBezTo>
                        <a:pt x="1953" y="1"/>
                        <a:pt x="1937" y="1"/>
                        <a:pt x="1937" y="1"/>
                      </a:cubicBezTo>
                      <a:cubicBezTo>
                        <a:pt x="1937" y="1"/>
                        <a:pt x="1" y="2546"/>
                        <a:pt x="2257" y="6834"/>
                      </a:cubicBezTo>
                      <a:cubicBezTo>
                        <a:pt x="3041" y="8322"/>
                        <a:pt x="4193" y="9362"/>
                        <a:pt x="5281" y="9746"/>
                      </a:cubicBezTo>
                      <a:lnTo>
                        <a:pt x="8098" y="8274"/>
                      </a:lnTo>
                      <a:cubicBezTo>
                        <a:pt x="8386" y="7154"/>
                        <a:pt x="8178" y="5602"/>
                        <a:pt x="7394" y="4130"/>
                      </a:cubicBezTo>
                      <a:cubicBezTo>
                        <a:pt x="5294" y="139"/>
                        <a:pt x="2377" y="1"/>
                        <a:pt x="1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
                <p:cNvSpPr/>
                <p:nvPr/>
              </p:nvSpPr>
              <p:spPr>
                <a:xfrm rot="4195360">
                  <a:off x="862651" y="1016730"/>
                  <a:ext cx="167307" cy="139434"/>
                </a:xfrm>
                <a:custGeom>
                  <a:avLst/>
                  <a:gdLst/>
                  <a:ahLst/>
                  <a:cxnLst/>
                  <a:rect l="l" t="t" r="r" b="b"/>
                  <a:pathLst>
                    <a:path w="4129" h="3441" extrusionOk="0">
                      <a:moveTo>
                        <a:pt x="4128" y="1360"/>
                      </a:moveTo>
                      <a:cubicBezTo>
                        <a:pt x="2432" y="0"/>
                        <a:pt x="928" y="64"/>
                        <a:pt x="928" y="64"/>
                      </a:cubicBezTo>
                      <a:cubicBezTo>
                        <a:pt x="928" y="64"/>
                        <a:pt x="0" y="1280"/>
                        <a:pt x="176" y="34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
                <p:cNvSpPr/>
                <p:nvPr/>
              </p:nvSpPr>
              <p:spPr>
                <a:xfrm rot="4195360">
                  <a:off x="496918" y="1021137"/>
                  <a:ext cx="168644" cy="335274"/>
                </a:xfrm>
                <a:custGeom>
                  <a:avLst/>
                  <a:gdLst/>
                  <a:ahLst/>
                  <a:cxnLst/>
                  <a:rect l="l" t="t" r="r" b="b"/>
                  <a:pathLst>
                    <a:path w="4162" h="8274" extrusionOk="0">
                      <a:moveTo>
                        <a:pt x="4161" y="2481"/>
                      </a:moveTo>
                      <a:cubicBezTo>
                        <a:pt x="2577" y="4193"/>
                        <a:pt x="4081" y="8001"/>
                        <a:pt x="4081" y="8001"/>
                      </a:cubicBezTo>
                      <a:lnTo>
                        <a:pt x="3553" y="8273"/>
                      </a:lnTo>
                      <a:cubicBezTo>
                        <a:pt x="1" y="3201"/>
                        <a:pt x="1697" y="401"/>
                        <a:pt x="1985" y="1"/>
                      </a:cubicBezTo>
                      <a:cubicBezTo>
                        <a:pt x="2497" y="993"/>
                        <a:pt x="3233" y="1841"/>
                        <a:pt x="4161" y="24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
                <p:cNvSpPr/>
                <p:nvPr/>
              </p:nvSpPr>
              <p:spPr>
                <a:xfrm rot="4195360">
                  <a:off x="714242" y="1314914"/>
                  <a:ext cx="240567" cy="253583"/>
                </a:xfrm>
                <a:custGeom>
                  <a:avLst/>
                  <a:gdLst/>
                  <a:ahLst/>
                  <a:cxnLst/>
                  <a:rect l="l" t="t" r="r" b="b"/>
                  <a:pathLst>
                    <a:path w="5937" h="6258" extrusionOk="0">
                      <a:moveTo>
                        <a:pt x="5937" y="5985"/>
                      </a:moveTo>
                      <a:lnTo>
                        <a:pt x="5425" y="6257"/>
                      </a:lnTo>
                      <a:cubicBezTo>
                        <a:pt x="5425" y="6257"/>
                        <a:pt x="3121" y="2865"/>
                        <a:pt x="817" y="3217"/>
                      </a:cubicBezTo>
                      <a:cubicBezTo>
                        <a:pt x="817" y="2097"/>
                        <a:pt x="529" y="993"/>
                        <a:pt x="1" y="17"/>
                      </a:cubicBezTo>
                      <a:cubicBezTo>
                        <a:pt x="481" y="1"/>
                        <a:pt x="3761" y="177"/>
                        <a:pt x="5937" y="59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
                <p:cNvSpPr/>
                <p:nvPr/>
              </p:nvSpPr>
              <p:spPr>
                <a:xfrm rot="4195360">
                  <a:off x="615895" y="1279876"/>
                  <a:ext cx="179625" cy="115486"/>
                </a:xfrm>
                <a:custGeom>
                  <a:avLst/>
                  <a:gdLst/>
                  <a:ahLst/>
                  <a:cxnLst/>
                  <a:rect l="l" t="t" r="r" b="b"/>
                  <a:pathLst>
                    <a:path w="4433" h="2850" extrusionOk="0">
                      <a:moveTo>
                        <a:pt x="0" y="2161"/>
                      </a:moveTo>
                      <a:lnTo>
                        <a:pt x="4081" y="1"/>
                      </a:lnTo>
                      <a:lnTo>
                        <a:pt x="4433" y="689"/>
                      </a:lnTo>
                      <a:lnTo>
                        <a:pt x="352" y="284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
                <p:cNvSpPr/>
                <p:nvPr/>
              </p:nvSpPr>
              <p:spPr>
                <a:xfrm rot="4195360">
                  <a:off x="800184" y="1100885"/>
                  <a:ext cx="125814" cy="125819"/>
                </a:xfrm>
                <a:custGeom>
                  <a:avLst/>
                  <a:gdLst/>
                  <a:ahLst/>
                  <a:cxnLst/>
                  <a:rect l="l" t="t" r="r" b="b"/>
                  <a:pathLst>
                    <a:path w="3105" h="3105" extrusionOk="0">
                      <a:moveTo>
                        <a:pt x="1968" y="241"/>
                      </a:moveTo>
                      <a:cubicBezTo>
                        <a:pt x="2704" y="465"/>
                        <a:pt x="3104" y="1233"/>
                        <a:pt x="2880" y="1969"/>
                      </a:cubicBezTo>
                      <a:cubicBezTo>
                        <a:pt x="2656" y="2705"/>
                        <a:pt x="1872" y="3105"/>
                        <a:pt x="1152" y="2881"/>
                      </a:cubicBezTo>
                      <a:cubicBezTo>
                        <a:pt x="416" y="2657"/>
                        <a:pt x="0" y="1873"/>
                        <a:pt x="240" y="1153"/>
                      </a:cubicBezTo>
                      <a:cubicBezTo>
                        <a:pt x="464" y="417"/>
                        <a:pt x="1232" y="1"/>
                        <a:pt x="1968" y="2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
                <p:cNvSpPr/>
                <p:nvPr/>
              </p:nvSpPr>
              <p:spPr>
                <a:xfrm rot="4195360">
                  <a:off x="813927" y="1121269"/>
                  <a:ext cx="95343" cy="88215"/>
                </a:xfrm>
                <a:custGeom>
                  <a:avLst/>
                  <a:gdLst/>
                  <a:ahLst/>
                  <a:cxnLst/>
                  <a:rect l="l" t="t" r="r" b="b"/>
                  <a:pathLst>
                    <a:path w="2353" h="2177" extrusionOk="0">
                      <a:moveTo>
                        <a:pt x="1968" y="625"/>
                      </a:moveTo>
                      <a:cubicBezTo>
                        <a:pt x="2352" y="1345"/>
                        <a:pt x="1664" y="2177"/>
                        <a:pt x="896" y="1937"/>
                      </a:cubicBezTo>
                      <a:cubicBezTo>
                        <a:pt x="112" y="1681"/>
                        <a:pt x="0" y="625"/>
                        <a:pt x="736" y="241"/>
                      </a:cubicBezTo>
                      <a:cubicBezTo>
                        <a:pt x="1184" y="1"/>
                        <a:pt x="1728" y="177"/>
                        <a:pt x="1968" y="6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
                <p:cNvSpPr/>
                <p:nvPr/>
              </p:nvSpPr>
              <p:spPr>
                <a:xfrm rot="4195360">
                  <a:off x="551059" y="1320445"/>
                  <a:ext cx="173141" cy="194543"/>
                </a:xfrm>
                <a:custGeom>
                  <a:avLst/>
                  <a:gdLst/>
                  <a:ahLst/>
                  <a:cxnLst/>
                  <a:rect l="l" t="t" r="r" b="b"/>
                  <a:pathLst>
                    <a:path w="4273" h="4801" extrusionOk="0">
                      <a:moveTo>
                        <a:pt x="128" y="960"/>
                      </a:moveTo>
                      <a:cubicBezTo>
                        <a:pt x="0" y="1728"/>
                        <a:pt x="128" y="2512"/>
                        <a:pt x="528" y="3200"/>
                      </a:cubicBezTo>
                      <a:cubicBezTo>
                        <a:pt x="1217" y="4528"/>
                        <a:pt x="3329" y="4800"/>
                        <a:pt x="3329" y="4800"/>
                      </a:cubicBezTo>
                      <a:cubicBezTo>
                        <a:pt x="3329" y="4800"/>
                        <a:pt x="4273" y="2928"/>
                        <a:pt x="3585" y="1600"/>
                      </a:cubicBezTo>
                      <a:cubicBezTo>
                        <a:pt x="3169" y="816"/>
                        <a:pt x="2561" y="240"/>
                        <a:pt x="19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
                <p:cNvSpPr/>
                <p:nvPr/>
              </p:nvSpPr>
              <p:spPr>
                <a:xfrm rot="4195360">
                  <a:off x="611855" y="1384276"/>
                  <a:ext cx="52554" cy="55474"/>
                </a:xfrm>
                <a:custGeom>
                  <a:avLst/>
                  <a:gdLst/>
                  <a:ahLst/>
                  <a:cxnLst/>
                  <a:rect l="l" t="t" r="r" b="b"/>
                  <a:pathLst>
                    <a:path w="1297" h="1369" extrusionOk="0">
                      <a:moveTo>
                        <a:pt x="460" y="0"/>
                      </a:moveTo>
                      <a:cubicBezTo>
                        <a:pt x="400" y="0"/>
                        <a:pt x="342" y="13"/>
                        <a:pt x="289" y="40"/>
                      </a:cubicBezTo>
                      <a:cubicBezTo>
                        <a:pt x="49" y="168"/>
                        <a:pt x="1" y="568"/>
                        <a:pt x="209" y="936"/>
                      </a:cubicBezTo>
                      <a:cubicBezTo>
                        <a:pt x="401" y="1304"/>
                        <a:pt x="1009" y="1368"/>
                        <a:pt x="1009" y="1368"/>
                      </a:cubicBezTo>
                      <a:cubicBezTo>
                        <a:pt x="1009" y="1368"/>
                        <a:pt x="1297" y="840"/>
                        <a:pt x="1089" y="472"/>
                      </a:cubicBezTo>
                      <a:cubicBezTo>
                        <a:pt x="937" y="181"/>
                        <a:pt x="685" y="0"/>
                        <a:pt x="4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991" name="Google Shape;1991;p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2" name="Google Shape;1992;p5"/>
          <p:cNvSpPr txBox="1">
            <a:spLocks noGrp="1"/>
          </p:cNvSpPr>
          <p:nvPr>
            <p:ph type="body" idx="1"/>
          </p:nvPr>
        </p:nvSpPr>
        <p:spPr>
          <a:xfrm>
            <a:off x="1888225" y="3255251"/>
            <a:ext cx="2093400" cy="8016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93" name="Google Shape;1993;p5"/>
          <p:cNvSpPr txBox="1">
            <a:spLocks noGrp="1"/>
          </p:cNvSpPr>
          <p:nvPr>
            <p:ph type="body" idx="2"/>
          </p:nvPr>
        </p:nvSpPr>
        <p:spPr>
          <a:xfrm>
            <a:off x="5162525" y="3255251"/>
            <a:ext cx="2093400" cy="8016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94" name="Google Shape;1994;p5"/>
          <p:cNvSpPr txBox="1">
            <a:spLocks noGrp="1"/>
          </p:cNvSpPr>
          <p:nvPr>
            <p:ph type="subTitle" idx="3"/>
          </p:nvPr>
        </p:nvSpPr>
        <p:spPr>
          <a:xfrm>
            <a:off x="1888075" y="2874425"/>
            <a:ext cx="2093400" cy="30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1995" name="Google Shape;1995;p5"/>
          <p:cNvSpPr txBox="1">
            <a:spLocks noGrp="1"/>
          </p:cNvSpPr>
          <p:nvPr>
            <p:ph type="subTitle" idx="4"/>
          </p:nvPr>
        </p:nvSpPr>
        <p:spPr>
          <a:xfrm>
            <a:off x="5162525" y="2874425"/>
            <a:ext cx="2093400" cy="30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90"/>
        <p:cNvGrpSpPr/>
        <p:nvPr/>
      </p:nvGrpSpPr>
      <p:grpSpPr>
        <a:xfrm>
          <a:off x="0" y="0"/>
          <a:ext cx="0" cy="0"/>
          <a:chOff x="0" y="0"/>
          <a:chExt cx="0" cy="0"/>
        </a:xfrm>
      </p:grpSpPr>
      <p:grpSp>
        <p:nvGrpSpPr>
          <p:cNvPr id="2491" name="Google Shape;2491;p7"/>
          <p:cNvGrpSpPr/>
          <p:nvPr/>
        </p:nvGrpSpPr>
        <p:grpSpPr>
          <a:xfrm>
            <a:off x="176625" y="110350"/>
            <a:ext cx="8790774" cy="4922811"/>
            <a:chOff x="131600" y="118425"/>
            <a:chExt cx="8790774" cy="4922811"/>
          </a:xfrm>
        </p:grpSpPr>
        <p:sp>
          <p:nvSpPr>
            <p:cNvPr id="2492" name="Google Shape;2492;p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7"/>
            <p:cNvGrpSpPr/>
            <p:nvPr/>
          </p:nvGrpSpPr>
          <p:grpSpPr>
            <a:xfrm>
              <a:off x="131600" y="1884558"/>
              <a:ext cx="2122449" cy="3112715"/>
              <a:chOff x="131600" y="1884558"/>
              <a:chExt cx="2122449" cy="3112715"/>
            </a:xfrm>
          </p:grpSpPr>
          <p:sp>
            <p:nvSpPr>
              <p:cNvPr id="2494" name="Google Shape;2494;p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7"/>
            <p:cNvGrpSpPr/>
            <p:nvPr/>
          </p:nvGrpSpPr>
          <p:grpSpPr>
            <a:xfrm flipH="1">
              <a:off x="2342550" y="2567965"/>
              <a:ext cx="3964145" cy="1455821"/>
              <a:chOff x="3233388" y="140740"/>
              <a:chExt cx="3964145" cy="1455821"/>
            </a:xfrm>
          </p:grpSpPr>
          <p:sp>
            <p:nvSpPr>
              <p:cNvPr id="2520" name="Google Shape;2520;p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6" name="Google Shape;2546;p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6" name="Google Shape;2646;p7"/>
            <p:cNvGrpSpPr/>
            <p:nvPr/>
          </p:nvGrpSpPr>
          <p:grpSpPr>
            <a:xfrm rot="5400000">
              <a:off x="6199788" y="1372590"/>
              <a:ext cx="3964145" cy="1455821"/>
              <a:chOff x="3233388" y="140740"/>
              <a:chExt cx="3964145" cy="1455821"/>
            </a:xfrm>
          </p:grpSpPr>
          <p:sp>
            <p:nvSpPr>
              <p:cNvPr id="2647" name="Google Shape;2647;p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7"/>
            <p:cNvGrpSpPr/>
            <p:nvPr/>
          </p:nvGrpSpPr>
          <p:grpSpPr>
            <a:xfrm>
              <a:off x="234224" y="118425"/>
              <a:ext cx="3532446" cy="1609151"/>
              <a:chOff x="140599" y="118425"/>
              <a:chExt cx="3532446" cy="1609151"/>
            </a:xfrm>
          </p:grpSpPr>
          <p:sp>
            <p:nvSpPr>
              <p:cNvPr id="2679" name="Google Shape;2679;p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7"/>
            <p:cNvGrpSpPr/>
            <p:nvPr/>
          </p:nvGrpSpPr>
          <p:grpSpPr>
            <a:xfrm>
              <a:off x="3327013" y="140740"/>
              <a:ext cx="3964145" cy="1455821"/>
              <a:chOff x="3233388" y="140740"/>
              <a:chExt cx="3964145" cy="1455821"/>
            </a:xfrm>
          </p:grpSpPr>
          <p:sp>
            <p:nvSpPr>
              <p:cNvPr id="2707" name="Google Shape;2707;p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33" name="Google Shape;2733;p7"/>
          <p:cNvSpPr txBox="1">
            <a:spLocks noGrp="1"/>
          </p:cNvSpPr>
          <p:nvPr>
            <p:ph type="body" idx="1"/>
          </p:nvPr>
        </p:nvSpPr>
        <p:spPr>
          <a:xfrm>
            <a:off x="713225" y="1611975"/>
            <a:ext cx="3859500" cy="23901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Clr>
                <a:srgbClr val="434343"/>
              </a:buClr>
              <a:buSzPts val="800"/>
              <a:buChar char="●"/>
              <a:defRPr sz="1400"/>
            </a:lvl1pPr>
            <a:lvl2pPr marL="914400" lvl="1" indent="-304800">
              <a:spcBef>
                <a:spcPts val="1600"/>
              </a:spcBef>
              <a:spcAft>
                <a:spcPts val="0"/>
              </a:spcAft>
              <a:buClr>
                <a:srgbClr val="434343"/>
              </a:buClr>
              <a:buSzPts val="1200"/>
              <a:buFont typeface="Roboto Condensed Light"/>
              <a:buChar char="○"/>
              <a:defRPr sz="1200"/>
            </a:lvl2pPr>
            <a:lvl3pPr marL="1371600" lvl="2" indent="-304800">
              <a:spcBef>
                <a:spcPts val="1600"/>
              </a:spcBef>
              <a:spcAft>
                <a:spcPts val="0"/>
              </a:spcAft>
              <a:buClr>
                <a:srgbClr val="434343"/>
              </a:buClr>
              <a:buSzPts val="1200"/>
              <a:buFont typeface="Roboto Condensed Light"/>
              <a:buChar char="■"/>
              <a:defRPr sz="1200"/>
            </a:lvl3pPr>
            <a:lvl4pPr marL="1828800" lvl="3" indent="-304800">
              <a:spcBef>
                <a:spcPts val="1600"/>
              </a:spcBef>
              <a:spcAft>
                <a:spcPts val="0"/>
              </a:spcAft>
              <a:buClr>
                <a:srgbClr val="434343"/>
              </a:buClr>
              <a:buSzPts val="1200"/>
              <a:buFont typeface="Roboto Condensed Light"/>
              <a:buChar char="●"/>
              <a:defRPr sz="1200"/>
            </a:lvl4pPr>
            <a:lvl5pPr marL="2286000" lvl="4" indent="-304800">
              <a:spcBef>
                <a:spcPts val="1600"/>
              </a:spcBef>
              <a:spcAft>
                <a:spcPts val="0"/>
              </a:spcAft>
              <a:buClr>
                <a:srgbClr val="434343"/>
              </a:buClr>
              <a:buSzPts val="1200"/>
              <a:buFont typeface="Roboto Condensed Light"/>
              <a:buChar char="○"/>
              <a:defRPr sz="1200"/>
            </a:lvl5pPr>
            <a:lvl6pPr marL="2743200" lvl="5" indent="-304800">
              <a:spcBef>
                <a:spcPts val="1600"/>
              </a:spcBef>
              <a:spcAft>
                <a:spcPts val="0"/>
              </a:spcAft>
              <a:buClr>
                <a:srgbClr val="434343"/>
              </a:buClr>
              <a:buSzPts val="1200"/>
              <a:buFont typeface="Roboto Condensed Light"/>
              <a:buChar char="■"/>
              <a:defRPr sz="1200"/>
            </a:lvl6pPr>
            <a:lvl7pPr marL="3200400" lvl="6" indent="-304800">
              <a:spcBef>
                <a:spcPts val="1600"/>
              </a:spcBef>
              <a:spcAft>
                <a:spcPts val="0"/>
              </a:spcAft>
              <a:buClr>
                <a:srgbClr val="434343"/>
              </a:buClr>
              <a:buSzPts val="1200"/>
              <a:buFont typeface="Roboto Condensed Light"/>
              <a:buChar char="●"/>
              <a:defRPr sz="1200"/>
            </a:lvl7pPr>
            <a:lvl8pPr marL="3657600" lvl="7" indent="-304800">
              <a:spcBef>
                <a:spcPts val="1600"/>
              </a:spcBef>
              <a:spcAft>
                <a:spcPts val="0"/>
              </a:spcAft>
              <a:buClr>
                <a:srgbClr val="434343"/>
              </a:buClr>
              <a:buSzPts val="1200"/>
              <a:buFont typeface="Roboto Condensed Light"/>
              <a:buChar char="○"/>
              <a:defRPr sz="1200"/>
            </a:lvl8pPr>
            <a:lvl9pPr marL="4114800" lvl="8" indent="-304800">
              <a:spcBef>
                <a:spcPts val="1600"/>
              </a:spcBef>
              <a:spcAft>
                <a:spcPts val="1600"/>
              </a:spcAft>
              <a:buClr>
                <a:srgbClr val="434343"/>
              </a:buClr>
              <a:buSzPts val="1200"/>
              <a:buFont typeface="Roboto Condensed Light"/>
              <a:buChar char="■"/>
              <a:defRPr sz="1200"/>
            </a:lvl9pPr>
          </a:lstStyle>
          <a:p>
            <a:endParaRPr/>
          </a:p>
        </p:txBody>
      </p:sp>
      <p:sp>
        <p:nvSpPr>
          <p:cNvPr id="2734" name="Google Shape;2734;p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13"/>
        <p:cNvGrpSpPr/>
        <p:nvPr/>
      </p:nvGrpSpPr>
      <p:grpSpPr>
        <a:xfrm>
          <a:off x="0" y="0"/>
          <a:ext cx="0" cy="0"/>
          <a:chOff x="0" y="0"/>
          <a:chExt cx="0" cy="0"/>
        </a:xfrm>
      </p:grpSpPr>
      <p:grpSp>
        <p:nvGrpSpPr>
          <p:cNvPr id="3214" name="Google Shape;3214;p9"/>
          <p:cNvGrpSpPr/>
          <p:nvPr/>
        </p:nvGrpSpPr>
        <p:grpSpPr>
          <a:xfrm>
            <a:off x="176625" y="110350"/>
            <a:ext cx="8790774" cy="4922811"/>
            <a:chOff x="131600" y="118425"/>
            <a:chExt cx="8790774" cy="4922811"/>
          </a:xfrm>
        </p:grpSpPr>
        <p:sp>
          <p:nvSpPr>
            <p:cNvPr id="3215" name="Google Shape;3215;p9"/>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9"/>
            <p:cNvGrpSpPr/>
            <p:nvPr/>
          </p:nvGrpSpPr>
          <p:grpSpPr>
            <a:xfrm>
              <a:off x="131600" y="1884558"/>
              <a:ext cx="2122449" cy="3112715"/>
              <a:chOff x="131600" y="1884558"/>
              <a:chExt cx="2122449" cy="3112715"/>
            </a:xfrm>
          </p:grpSpPr>
          <p:sp>
            <p:nvSpPr>
              <p:cNvPr id="3217" name="Google Shape;3217;p9"/>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9"/>
            <p:cNvGrpSpPr/>
            <p:nvPr/>
          </p:nvGrpSpPr>
          <p:grpSpPr>
            <a:xfrm flipH="1">
              <a:off x="2342550" y="2567965"/>
              <a:ext cx="3964145" cy="1455821"/>
              <a:chOff x="3233388" y="140740"/>
              <a:chExt cx="3964145" cy="1455821"/>
            </a:xfrm>
          </p:grpSpPr>
          <p:sp>
            <p:nvSpPr>
              <p:cNvPr id="3243" name="Google Shape;3243;p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9"/>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9"/>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9"/>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9" name="Google Shape;3369;p9"/>
            <p:cNvGrpSpPr/>
            <p:nvPr/>
          </p:nvGrpSpPr>
          <p:grpSpPr>
            <a:xfrm rot="5400000">
              <a:off x="6199788" y="1372590"/>
              <a:ext cx="3964145" cy="1455821"/>
              <a:chOff x="3233388" y="140740"/>
              <a:chExt cx="3964145" cy="1455821"/>
            </a:xfrm>
          </p:grpSpPr>
          <p:sp>
            <p:nvSpPr>
              <p:cNvPr id="3370" name="Google Shape;3370;p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9"/>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9"/>
            <p:cNvGrpSpPr/>
            <p:nvPr/>
          </p:nvGrpSpPr>
          <p:grpSpPr>
            <a:xfrm>
              <a:off x="234224" y="118425"/>
              <a:ext cx="3532446" cy="1609151"/>
              <a:chOff x="140599" y="118425"/>
              <a:chExt cx="3532446" cy="1609151"/>
            </a:xfrm>
          </p:grpSpPr>
          <p:sp>
            <p:nvSpPr>
              <p:cNvPr id="3402" name="Google Shape;3402;p9"/>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9"/>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9" name="Google Shape;3429;p9"/>
            <p:cNvGrpSpPr/>
            <p:nvPr/>
          </p:nvGrpSpPr>
          <p:grpSpPr>
            <a:xfrm>
              <a:off x="3327013" y="140740"/>
              <a:ext cx="3964145" cy="1455821"/>
              <a:chOff x="3233388" y="140740"/>
              <a:chExt cx="3964145" cy="1455821"/>
            </a:xfrm>
          </p:grpSpPr>
          <p:sp>
            <p:nvSpPr>
              <p:cNvPr id="3430" name="Google Shape;3430;p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6" name="Google Shape;3456;p9"/>
          <p:cNvGrpSpPr/>
          <p:nvPr/>
        </p:nvGrpSpPr>
        <p:grpSpPr>
          <a:xfrm>
            <a:off x="7367733" y="196366"/>
            <a:ext cx="1699100" cy="2145071"/>
            <a:chOff x="7367733" y="196366"/>
            <a:chExt cx="1699100" cy="2145071"/>
          </a:xfrm>
        </p:grpSpPr>
        <p:grpSp>
          <p:nvGrpSpPr>
            <p:cNvPr id="3457" name="Google Shape;3457;p9"/>
            <p:cNvGrpSpPr/>
            <p:nvPr/>
          </p:nvGrpSpPr>
          <p:grpSpPr>
            <a:xfrm flipH="1">
              <a:off x="7367733" y="196366"/>
              <a:ext cx="1699100" cy="2145071"/>
              <a:chOff x="146217" y="2712579"/>
              <a:chExt cx="1552966" cy="1960401"/>
            </a:xfrm>
          </p:grpSpPr>
          <p:grpSp>
            <p:nvGrpSpPr>
              <p:cNvPr id="3458" name="Google Shape;3458;p9"/>
              <p:cNvGrpSpPr/>
              <p:nvPr/>
            </p:nvGrpSpPr>
            <p:grpSpPr>
              <a:xfrm>
                <a:off x="146217" y="2712579"/>
                <a:ext cx="1134008" cy="607901"/>
                <a:chOff x="5206900" y="826150"/>
                <a:chExt cx="599275" cy="321250"/>
              </a:xfrm>
            </p:grpSpPr>
            <p:sp>
              <p:nvSpPr>
                <p:cNvPr id="3459" name="Google Shape;3459;p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9"/>
              <p:cNvGrpSpPr/>
              <p:nvPr/>
            </p:nvGrpSpPr>
            <p:grpSpPr>
              <a:xfrm rot="-9256633">
                <a:off x="489429" y="3110262"/>
                <a:ext cx="1134020" cy="607908"/>
                <a:chOff x="5206900" y="826150"/>
                <a:chExt cx="599275" cy="321250"/>
              </a:xfrm>
            </p:grpSpPr>
            <p:sp>
              <p:nvSpPr>
                <p:cNvPr id="3474" name="Google Shape;3474;p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9"/>
              <p:cNvGrpSpPr/>
              <p:nvPr/>
            </p:nvGrpSpPr>
            <p:grpSpPr>
              <a:xfrm rot="7120513" flipH="1">
                <a:off x="538618" y="3725726"/>
                <a:ext cx="1133997" cy="607895"/>
                <a:chOff x="5206900" y="826150"/>
                <a:chExt cx="599275" cy="321250"/>
              </a:xfrm>
            </p:grpSpPr>
            <p:sp>
              <p:nvSpPr>
                <p:cNvPr id="3489" name="Google Shape;3489;p9"/>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3" name="Google Shape;3503;p9"/>
            <p:cNvGrpSpPr/>
            <p:nvPr/>
          </p:nvGrpSpPr>
          <p:grpSpPr>
            <a:xfrm>
              <a:off x="7920143" y="332346"/>
              <a:ext cx="611894" cy="953110"/>
              <a:chOff x="7920143" y="332346"/>
              <a:chExt cx="611894" cy="953110"/>
            </a:xfrm>
          </p:grpSpPr>
          <p:grpSp>
            <p:nvGrpSpPr>
              <p:cNvPr id="3504" name="Google Shape;3504;p9"/>
              <p:cNvGrpSpPr/>
              <p:nvPr/>
            </p:nvGrpSpPr>
            <p:grpSpPr>
              <a:xfrm>
                <a:off x="7925836" y="1010231"/>
                <a:ext cx="262134" cy="275226"/>
                <a:chOff x="1063586" y="401894"/>
                <a:chExt cx="262134" cy="275226"/>
              </a:xfrm>
            </p:grpSpPr>
            <p:sp>
              <p:nvSpPr>
                <p:cNvPr id="3505" name="Google Shape;3505;p9"/>
                <p:cNvSpPr/>
                <p:nvPr/>
              </p:nvSpPr>
              <p:spPr>
                <a:xfrm>
                  <a:off x="1063586" y="548421"/>
                  <a:ext cx="82520" cy="84445"/>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9"/>
                <p:cNvGrpSpPr/>
                <p:nvPr/>
              </p:nvGrpSpPr>
              <p:grpSpPr>
                <a:xfrm>
                  <a:off x="1241304" y="608348"/>
                  <a:ext cx="84416" cy="68771"/>
                  <a:chOff x="1241304" y="608348"/>
                  <a:chExt cx="84416" cy="68771"/>
                </a:xfrm>
              </p:grpSpPr>
              <p:sp>
                <p:nvSpPr>
                  <p:cNvPr id="3507" name="Google Shape;3507;p9"/>
                  <p:cNvSpPr/>
                  <p:nvPr/>
                </p:nvSpPr>
                <p:spPr>
                  <a:xfrm>
                    <a:off x="1241304" y="608348"/>
                    <a:ext cx="84416" cy="68771"/>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
                  <p:cNvSpPr/>
                  <p:nvPr/>
                </p:nvSpPr>
                <p:spPr>
                  <a:xfrm rot="1446749">
                    <a:off x="1253704" y="622868"/>
                    <a:ext cx="53594" cy="43667"/>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9"/>
                <p:cNvGrpSpPr/>
                <p:nvPr/>
              </p:nvGrpSpPr>
              <p:grpSpPr>
                <a:xfrm>
                  <a:off x="1146109" y="401894"/>
                  <a:ext cx="171173" cy="146520"/>
                  <a:chOff x="1146109" y="401894"/>
                  <a:chExt cx="171173" cy="146520"/>
                </a:xfrm>
              </p:grpSpPr>
              <p:sp>
                <p:nvSpPr>
                  <p:cNvPr id="3510" name="Google Shape;3510;p9"/>
                  <p:cNvSpPr/>
                  <p:nvPr/>
                </p:nvSpPr>
                <p:spPr>
                  <a:xfrm>
                    <a:off x="1146109" y="401894"/>
                    <a:ext cx="171173" cy="146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1" name="Google Shape;3511;p9"/>
                  <p:cNvGrpSpPr/>
                  <p:nvPr/>
                </p:nvGrpSpPr>
                <p:grpSpPr>
                  <a:xfrm>
                    <a:off x="1167199" y="418649"/>
                    <a:ext cx="111953" cy="108115"/>
                    <a:chOff x="1167199" y="418649"/>
                    <a:chExt cx="111953" cy="108115"/>
                  </a:xfrm>
                </p:grpSpPr>
                <p:sp>
                  <p:nvSpPr>
                    <p:cNvPr id="3512" name="Google Shape;3512;p9"/>
                    <p:cNvSpPr/>
                    <p:nvPr/>
                  </p:nvSpPr>
                  <p:spPr>
                    <a:xfrm rot="10526915">
                      <a:off x="1169905" y="421851"/>
                      <a:ext cx="83539" cy="71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
                    <p:cNvSpPr/>
                    <p:nvPr/>
                  </p:nvSpPr>
                  <p:spPr>
                    <a:xfrm rot="6620808">
                      <a:off x="1179769" y="452836"/>
                      <a:ext cx="63818" cy="65318"/>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
                    <p:cNvSpPr/>
                    <p:nvPr/>
                  </p:nvSpPr>
                  <p:spPr>
                    <a:xfrm rot="1447158">
                      <a:off x="1204983" y="439347"/>
                      <a:ext cx="66059" cy="53830"/>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15" name="Google Shape;3515;p9"/>
              <p:cNvGrpSpPr/>
              <p:nvPr/>
            </p:nvGrpSpPr>
            <p:grpSpPr>
              <a:xfrm>
                <a:off x="7920143" y="332346"/>
                <a:ext cx="611894" cy="715202"/>
                <a:chOff x="7920143" y="332346"/>
                <a:chExt cx="611894" cy="715202"/>
              </a:xfrm>
            </p:grpSpPr>
            <p:sp>
              <p:nvSpPr>
                <p:cNvPr id="3516" name="Google Shape;3516;p9"/>
                <p:cNvSpPr/>
                <p:nvPr/>
              </p:nvSpPr>
              <p:spPr>
                <a:xfrm rot="-3261661">
                  <a:off x="8416538" y="639068"/>
                  <a:ext cx="95677" cy="9791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
                <p:cNvSpPr/>
                <p:nvPr/>
              </p:nvSpPr>
              <p:spPr>
                <a:xfrm>
                  <a:off x="8015237" y="332346"/>
                  <a:ext cx="421673" cy="380997"/>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9"/>
                <p:cNvGrpSpPr/>
                <p:nvPr/>
              </p:nvGrpSpPr>
              <p:grpSpPr>
                <a:xfrm>
                  <a:off x="7920143" y="760581"/>
                  <a:ext cx="198469" cy="169885"/>
                  <a:chOff x="7920143" y="760581"/>
                  <a:chExt cx="198469" cy="169885"/>
                </a:xfrm>
              </p:grpSpPr>
              <p:sp>
                <p:nvSpPr>
                  <p:cNvPr id="3519" name="Google Shape;3519;p9"/>
                  <p:cNvSpPr/>
                  <p:nvPr/>
                </p:nvSpPr>
                <p:spPr>
                  <a:xfrm>
                    <a:off x="7920143" y="760581"/>
                    <a:ext cx="198469" cy="16988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
                  <p:cNvSpPr/>
                  <p:nvPr/>
                </p:nvSpPr>
                <p:spPr>
                  <a:xfrm>
                    <a:off x="7954080" y="786290"/>
                    <a:ext cx="97877" cy="118456"/>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1" name="Google Shape;3521;p9"/>
                <p:cNvSpPr/>
                <p:nvPr/>
              </p:nvSpPr>
              <p:spPr>
                <a:xfrm>
                  <a:off x="8318661" y="810602"/>
                  <a:ext cx="195755" cy="236946"/>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2" name="Google Shape;3522;p9"/>
                <p:cNvGrpSpPr/>
                <p:nvPr/>
              </p:nvGrpSpPr>
              <p:grpSpPr>
                <a:xfrm>
                  <a:off x="8207076" y="945274"/>
                  <a:ext cx="97879" cy="79738"/>
                  <a:chOff x="8207076" y="945274"/>
                  <a:chExt cx="97879" cy="79738"/>
                </a:xfrm>
              </p:grpSpPr>
              <p:sp>
                <p:nvSpPr>
                  <p:cNvPr id="3523" name="Google Shape;3523;p9"/>
                  <p:cNvSpPr/>
                  <p:nvPr/>
                </p:nvSpPr>
                <p:spPr>
                  <a:xfrm>
                    <a:off x="8207076" y="945274"/>
                    <a:ext cx="97877" cy="79738"/>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
                  <p:cNvSpPr/>
                  <p:nvPr/>
                </p:nvSpPr>
                <p:spPr>
                  <a:xfrm rot="2700000">
                    <a:off x="8245618" y="956203"/>
                    <a:ext cx="45547" cy="57869"/>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25" name="Google Shape;3525;p9"/>
          <p:cNvSpPr txBox="1">
            <a:spLocks noGrp="1"/>
          </p:cNvSpPr>
          <p:nvPr>
            <p:ph type="title"/>
          </p:nvPr>
        </p:nvSpPr>
        <p:spPr>
          <a:xfrm>
            <a:off x="5438050" y="2961536"/>
            <a:ext cx="2170800" cy="53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26" name="Google Shape;3526;p9"/>
          <p:cNvSpPr txBox="1">
            <a:spLocks noGrp="1"/>
          </p:cNvSpPr>
          <p:nvPr>
            <p:ph type="subTitle" idx="1"/>
          </p:nvPr>
        </p:nvSpPr>
        <p:spPr>
          <a:xfrm>
            <a:off x="5438050" y="3514842"/>
            <a:ext cx="2170800" cy="58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27" name="Google Shape;3527;p9"/>
          <p:cNvSpPr txBox="1">
            <a:spLocks noGrp="1"/>
          </p:cNvSpPr>
          <p:nvPr>
            <p:ph type="title" idx="2" hasCustomPrompt="1"/>
          </p:nvPr>
        </p:nvSpPr>
        <p:spPr>
          <a:xfrm>
            <a:off x="5438050" y="1047550"/>
            <a:ext cx="2170800" cy="16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66"/>
        <p:cNvGrpSpPr/>
        <p:nvPr/>
      </p:nvGrpSpPr>
      <p:grpSpPr>
        <a:xfrm>
          <a:off x="0" y="0"/>
          <a:ext cx="0" cy="0"/>
          <a:chOff x="0" y="0"/>
          <a:chExt cx="0" cy="0"/>
        </a:xfrm>
      </p:grpSpPr>
      <p:grpSp>
        <p:nvGrpSpPr>
          <p:cNvPr id="4267" name="Google Shape;4267;p13"/>
          <p:cNvGrpSpPr/>
          <p:nvPr/>
        </p:nvGrpSpPr>
        <p:grpSpPr>
          <a:xfrm>
            <a:off x="176625" y="110350"/>
            <a:ext cx="8790774" cy="4922811"/>
            <a:chOff x="131600" y="118425"/>
            <a:chExt cx="8790774" cy="4922811"/>
          </a:xfrm>
        </p:grpSpPr>
        <p:sp>
          <p:nvSpPr>
            <p:cNvPr id="4268" name="Google Shape;4268;p13"/>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13"/>
            <p:cNvGrpSpPr/>
            <p:nvPr/>
          </p:nvGrpSpPr>
          <p:grpSpPr>
            <a:xfrm>
              <a:off x="131600" y="1884558"/>
              <a:ext cx="2122449" cy="3112715"/>
              <a:chOff x="131600" y="1884558"/>
              <a:chExt cx="2122449" cy="3112715"/>
            </a:xfrm>
          </p:grpSpPr>
          <p:sp>
            <p:nvSpPr>
              <p:cNvPr id="4270" name="Google Shape;4270;p13"/>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
            <p:cNvGrpSpPr/>
            <p:nvPr/>
          </p:nvGrpSpPr>
          <p:grpSpPr>
            <a:xfrm flipH="1">
              <a:off x="2342550" y="2567965"/>
              <a:ext cx="3964145" cy="1455821"/>
              <a:chOff x="3233388" y="140740"/>
              <a:chExt cx="3964145" cy="1455821"/>
            </a:xfrm>
          </p:grpSpPr>
          <p:sp>
            <p:nvSpPr>
              <p:cNvPr id="4296" name="Google Shape;4296;p1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13"/>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3"/>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3"/>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3"/>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2" name="Google Shape;4422;p13"/>
            <p:cNvGrpSpPr/>
            <p:nvPr/>
          </p:nvGrpSpPr>
          <p:grpSpPr>
            <a:xfrm rot="5400000">
              <a:off x="6199788" y="1372590"/>
              <a:ext cx="3964145" cy="1455821"/>
              <a:chOff x="3233388" y="140740"/>
              <a:chExt cx="3964145" cy="1455821"/>
            </a:xfrm>
          </p:grpSpPr>
          <p:sp>
            <p:nvSpPr>
              <p:cNvPr id="4423" name="Google Shape;4423;p1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3"/>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9" name="Google Shape;4449;p13"/>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3"/>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13"/>
            <p:cNvGrpSpPr/>
            <p:nvPr/>
          </p:nvGrpSpPr>
          <p:grpSpPr>
            <a:xfrm>
              <a:off x="234224" y="118425"/>
              <a:ext cx="3532446" cy="1609151"/>
              <a:chOff x="140599" y="118425"/>
              <a:chExt cx="3532446" cy="1609151"/>
            </a:xfrm>
          </p:grpSpPr>
          <p:sp>
            <p:nvSpPr>
              <p:cNvPr id="4455" name="Google Shape;4455;p13"/>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13"/>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2" name="Google Shape;4482;p13"/>
            <p:cNvGrpSpPr/>
            <p:nvPr/>
          </p:nvGrpSpPr>
          <p:grpSpPr>
            <a:xfrm>
              <a:off x="3327013" y="140740"/>
              <a:ext cx="3964145" cy="1455821"/>
              <a:chOff x="3233388" y="140740"/>
              <a:chExt cx="3964145" cy="1455821"/>
            </a:xfrm>
          </p:grpSpPr>
          <p:sp>
            <p:nvSpPr>
              <p:cNvPr id="4483" name="Google Shape;4483;p1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9" name="Google Shape;4509;p13"/>
          <p:cNvGrpSpPr/>
          <p:nvPr/>
        </p:nvGrpSpPr>
        <p:grpSpPr>
          <a:xfrm>
            <a:off x="-466769" y="-458946"/>
            <a:ext cx="3825803" cy="2654234"/>
            <a:chOff x="-466769" y="-458946"/>
            <a:chExt cx="3825803" cy="2654234"/>
          </a:xfrm>
        </p:grpSpPr>
        <p:grpSp>
          <p:nvGrpSpPr>
            <p:cNvPr id="4510" name="Google Shape;4510;p13"/>
            <p:cNvGrpSpPr/>
            <p:nvPr/>
          </p:nvGrpSpPr>
          <p:grpSpPr>
            <a:xfrm flipH="1">
              <a:off x="-466769" y="50218"/>
              <a:ext cx="1699100" cy="2145071"/>
              <a:chOff x="146217" y="2712579"/>
              <a:chExt cx="1552966" cy="1960401"/>
            </a:xfrm>
          </p:grpSpPr>
          <p:grpSp>
            <p:nvGrpSpPr>
              <p:cNvPr id="4511" name="Google Shape;4511;p13"/>
              <p:cNvGrpSpPr/>
              <p:nvPr/>
            </p:nvGrpSpPr>
            <p:grpSpPr>
              <a:xfrm>
                <a:off x="146217" y="2712579"/>
                <a:ext cx="1134008" cy="607901"/>
                <a:chOff x="5206900" y="826150"/>
                <a:chExt cx="599275" cy="321250"/>
              </a:xfrm>
            </p:grpSpPr>
            <p:sp>
              <p:nvSpPr>
                <p:cNvPr id="4512" name="Google Shape;4512;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13"/>
              <p:cNvGrpSpPr/>
              <p:nvPr/>
            </p:nvGrpSpPr>
            <p:grpSpPr>
              <a:xfrm rot="-9256633">
                <a:off x="489429" y="3110262"/>
                <a:ext cx="1134020" cy="607908"/>
                <a:chOff x="5206900" y="826150"/>
                <a:chExt cx="599275" cy="321250"/>
              </a:xfrm>
            </p:grpSpPr>
            <p:sp>
              <p:nvSpPr>
                <p:cNvPr id="4527" name="Google Shape;4527;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3"/>
              <p:cNvGrpSpPr/>
              <p:nvPr/>
            </p:nvGrpSpPr>
            <p:grpSpPr>
              <a:xfrm rot="7120513" flipH="1">
                <a:off x="538618" y="3725726"/>
                <a:ext cx="1133997" cy="607895"/>
                <a:chOff x="5206900" y="826150"/>
                <a:chExt cx="599275" cy="321250"/>
              </a:xfrm>
            </p:grpSpPr>
            <p:sp>
              <p:nvSpPr>
                <p:cNvPr id="4542" name="Google Shape;4542;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6" name="Google Shape;4556;p13"/>
            <p:cNvGrpSpPr/>
            <p:nvPr/>
          </p:nvGrpSpPr>
          <p:grpSpPr>
            <a:xfrm rot="4447765" flipH="1">
              <a:off x="1245495" y="-421036"/>
              <a:ext cx="1699108" cy="2145073"/>
              <a:chOff x="146217" y="2712579"/>
              <a:chExt cx="1552966" cy="1960401"/>
            </a:xfrm>
          </p:grpSpPr>
          <p:grpSp>
            <p:nvGrpSpPr>
              <p:cNvPr id="4557" name="Google Shape;4557;p13"/>
              <p:cNvGrpSpPr/>
              <p:nvPr/>
            </p:nvGrpSpPr>
            <p:grpSpPr>
              <a:xfrm>
                <a:off x="146217" y="2712579"/>
                <a:ext cx="1134008" cy="607901"/>
                <a:chOff x="5206900" y="826150"/>
                <a:chExt cx="599275" cy="321250"/>
              </a:xfrm>
            </p:grpSpPr>
            <p:sp>
              <p:nvSpPr>
                <p:cNvPr id="4558" name="Google Shape;4558;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13"/>
              <p:cNvGrpSpPr/>
              <p:nvPr/>
            </p:nvGrpSpPr>
            <p:grpSpPr>
              <a:xfrm rot="-9256633">
                <a:off x="489429" y="3110262"/>
                <a:ext cx="1134020" cy="607908"/>
                <a:chOff x="5206900" y="826150"/>
                <a:chExt cx="599275" cy="321250"/>
              </a:xfrm>
            </p:grpSpPr>
            <p:sp>
              <p:nvSpPr>
                <p:cNvPr id="4573" name="Google Shape;4573;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13"/>
              <p:cNvGrpSpPr/>
              <p:nvPr/>
            </p:nvGrpSpPr>
            <p:grpSpPr>
              <a:xfrm rot="7120513" flipH="1">
                <a:off x="538618" y="3725726"/>
                <a:ext cx="1133997" cy="607895"/>
                <a:chOff x="5206900" y="826150"/>
                <a:chExt cx="599275" cy="321250"/>
              </a:xfrm>
            </p:grpSpPr>
            <p:sp>
              <p:nvSpPr>
                <p:cNvPr id="4588" name="Google Shape;4588;p1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2" name="Google Shape;4602;p13"/>
          <p:cNvGrpSpPr/>
          <p:nvPr/>
        </p:nvGrpSpPr>
        <p:grpSpPr>
          <a:xfrm>
            <a:off x="7993668" y="4063296"/>
            <a:ext cx="1424466" cy="1367806"/>
            <a:chOff x="1328711" y="539500"/>
            <a:chExt cx="864465" cy="830130"/>
          </a:xfrm>
        </p:grpSpPr>
        <p:sp>
          <p:nvSpPr>
            <p:cNvPr id="4603" name="Google Shape;4603;p13"/>
            <p:cNvSpPr/>
            <p:nvPr/>
          </p:nvSpPr>
          <p:spPr>
            <a:xfrm>
              <a:off x="1401688" y="637364"/>
              <a:ext cx="260331" cy="277447"/>
            </a:xfrm>
            <a:custGeom>
              <a:avLst/>
              <a:gdLst/>
              <a:ahLst/>
              <a:cxnLst/>
              <a:rect l="l" t="t" r="r" b="b"/>
              <a:pathLst>
                <a:path w="4791" h="5106" fill="none" extrusionOk="0">
                  <a:moveTo>
                    <a:pt x="4791" y="0"/>
                  </a:moveTo>
                  <a:lnTo>
                    <a:pt x="2117" y="2843"/>
                  </a:lnTo>
                  <a:lnTo>
                    <a:pt x="1" y="5105"/>
                  </a:lnTo>
                </a:path>
              </a:pathLst>
            </a:custGeom>
            <a:noFill/>
            <a:ln w="3925" cap="flat" cmpd="sng">
              <a:solidFill>
                <a:schemeClr val="accent4"/>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3"/>
            <p:cNvSpPr/>
            <p:nvPr/>
          </p:nvSpPr>
          <p:spPr>
            <a:xfrm>
              <a:off x="1516722" y="791795"/>
              <a:ext cx="239954" cy="554840"/>
            </a:xfrm>
            <a:custGeom>
              <a:avLst/>
              <a:gdLst/>
              <a:ahLst/>
              <a:cxnLst/>
              <a:rect l="l" t="t" r="r" b="b"/>
              <a:pathLst>
                <a:path w="4416" h="10211" fill="none" extrusionOk="0">
                  <a:moveTo>
                    <a:pt x="0" y="1"/>
                  </a:moveTo>
                  <a:lnTo>
                    <a:pt x="2674" y="4936"/>
                  </a:lnTo>
                  <a:lnTo>
                    <a:pt x="4089" y="6678"/>
                  </a:lnTo>
                  <a:lnTo>
                    <a:pt x="4416" y="10211"/>
                  </a:lnTo>
                </a:path>
              </a:pathLst>
            </a:custGeom>
            <a:noFill/>
            <a:ln w="3925" cap="flat" cmpd="sng">
              <a:solidFill>
                <a:schemeClr val="accent4"/>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3"/>
            <p:cNvSpPr/>
            <p:nvPr/>
          </p:nvSpPr>
          <p:spPr>
            <a:xfrm>
              <a:off x="1738911" y="854936"/>
              <a:ext cx="356943" cy="299780"/>
            </a:xfrm>
            <a:custGeom>
              <a:avLst/>
              <a:gdLst/>
              <a:ahLst/>
              <a:cxnLst/>
              <a:rect l="l" t="t" r="r" b="b"/>
              <a:pathLst>
                <a:path w="6569" h="5517" fill="none" extrusionOk="0">
                  <a:moveTo>
                    <a:pt x="6569" y="0"/>
                  </a:moveTo>
                  <a:lnTo>
                    <a:pt x="2480" y="5069"/>
                  </a:lnTo>
                  <a:lnTo>
                    <a:pt x="0" y="5516"/>
                  </a:lnTo>
                </a:path>
              </a:pathLst>
            </a:custGeom>
            <a:noFill/>
            <a:ln w="3925" cap="flat" cmpd="sng">
              <a:solidFill>
                <a:schemeClr val="accent4"/>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
            <p:cNvSpPr/>
            <p:nvPr/>
          </p:nvSpPr>
          <p:spPr>
            <a:xfrm>
              <a:off x="1328711" y="849665"/>
              <a:ext cx="138778" cy="138072"/>
            </a:xfrm>
            <a:custGeom>
              <a:avLst/>
              <a:gdLst/>
              <a:ahLst/>
              <a:cxnLst/>
              <a:rect l="l" t="t" r="r" b="b"/>
              <a:pathLst>
                <a:path w="2554" h="2541" extrusionOk="0">
                  <a:moveTo>
                    <a:pt x="1283" y="0"/>
                  </a:moveTo>
                  <a:cubicBezTo>
                    <a:pt x="1114" y="980"/>
                    <a:pt x="981" y="1101"/>
                    <a:pt x="1" y="1259"/>
                  </a:cubicBezTo>
                  <a:cubicBezTo>
                    <a:pt x="981" y="1428"/>
                    <a:pt x="1114" y="1561"/>
                    <a:pt x="1271" y="2541"/>
                  </a:cubicBezTo>
                  <a:cubicBezTo>
                    <a:pt x="1428" y="1561"/>
                    <a:pt x="1561" y="1428"/>
                    <a:pt x="2553" y="1283"/>
                  </a:cubicBezTo>
                  <a:cubicBezTo>
                    <a:pt x="1561" y="1113"/>
                    <a:pt x="1428" y="980"/>
                    <a:pt x="1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3"/>
            <p:cNvSpPr/>
            <p:nvPr/>
          </p:nvSpPr>
          <p:spPr>
            <a:xfrm>
              <a:off x="1492378" y="770114"/>
              <a:ext cx="48741" cy="48686"/>
            </a:xfrm>
            <a:custGeom>
              <a:avLst/>
              <a:gdLst/>
              <a:ahLst/>
              <a:cxnLst/>
              <a:rect l="l" t="t" r="r" b="b"/>
              <a:pathLst>
                <a:path w="897" h="896" extrusionOk="0">
                  <a:moveTo>
                    <a:pt x="448" y="1"/>
                  </a:moveTo>
                  <a:cubicBezTo>
                    <a:pt x="388" y="352"/>
                    <a:pt x="352" y="388"/>
                    <a:pt x="1" y="448"/>
                  </a:cubicBezTo>
                  <a:cubicBezTo>
                    <a:pt x="340" y="509"/>
                    <a:pt x="388" y="557"/>
                    <a:pt x="448" y="896"/>
                  </a:cubicBezTo>
                  <a:cubicBezTo>
                    <a:pt x="509" y="557"/>
                    <a:pt x="545" y="509"/>
                    <a:pt x="896" y="460"/>
                  </a:cubicBezTo>
                  <a:cubicBezTo>
                    <a:pt x="557" y="400"/>
                    <a:pt x="509" y="352"/>
                    <a:pt x="4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
            <p:cNvSpPr/>
            <p:nvPr/>
          </p:nvSpPr>
          <p:spPr>
            <a:xfrm>
              <a:off x="1613335" y="1009367"/>
              <a:ext cx="85527" cy="85527"/>
            </a:xfrm>
            <a:custGeom>
              <a:avLst/>
              <a:gdLst/>
              <a:ahLst/>
              <a:cxnLst/>
              <a:rect l="l" t="t" r="r" b="b"/>
              <a:pathLst>
                <a:path w="1574" h="1574" extrusionOk="0">
                  <a:moveTo>
                    <a:pt x="799" y="1"/>
                  </a:moveTo>
                  <a:cubicBezTo>
                    <a:pt x="690" y="606"/>
                    <a:pt x="606" y="690"/>
                    <a:pt x="1" y="787"/>
                  </a:cubicBezTo>
                  <a:cubicBezTo>
                    <a:pt x="606" y="884"/>
                    <a:pt x="690" y="969"/>
                    <a:pt x="787" y="1574"/>
                  </a:cubicBezTo>
                  <a:cubicBezTo>
                    <a:pt x="884" y="969"/>
                    <a:pt x="968" y="884"/>
                    <a:pt x="1573" y="799"/>
                  </a:cubicBezTo>
                  <a:cubicBezTo>
                    <a:pt x="968" y="690"/>
                    <a:pt x="884" y="606"/>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
            <p:cNvSpPr/>
            <p:nvPr/>
          </p:nvSpPr>
          <p:spPr>
            <a:xfrm>
              <a:off x="1713264" y="1130216"/>
              <a:ext cx="51295" cy="48958"/>
            </a:xfrm>
            <a:custGeom>
              <a:avLst/>
              <a:gdLst/>
              <a:ahLst/>
              <a:cxnLst/>
              <a:rect l="l" t="t" r="r" b="b"/>
              <a:pathLst>
                <a:path w="944" h="901" extrusionOk="0">
                  <a:moveTo>
                    <a:pt x="477" y="1"/>
                  </a:moveTo>
                  <a:cubicBezTo>
                    <a:pt x="253" y="1"/>
                    <a:pt x="59" y="175"/>
                    <a:pt x="25" y="402"/>
                  </a:cubicBezTo>
                  <a:cubicBezTo>
                    <a:pt x="0" y="656"/>
                    <a:pt x="182" y="874"/>
                    <a:pt x="424" y="898"/>
                  </a:cubicBezTo>
                  <a:cubicBezTo>
                    <a:pt x="439" y="899"/>
                    <a:pt x="454" y="900"/>
                    <a:pt x="469" y="900"/>
                  </a:cubicBezTo>
                  <a:cubicBezTo>
                    <a:pt x="703" y="900"/>
                    <a:pt x="897" y="726"/>
                    <a:pt x="920" y="499"/>
                  </a:cubicBezTo>
                  <a:cubicBezTo>
                    <a:pt x="944" y="257"/>
                    <a:pt x="763" y="39"/>
                    <a:pt x="521" y="3"/>
                  </a:cubicBezTo>
                  <a:cubicBezTo>
                    <a:pt x="506" y="1"/>
                    <a:pt x="492" y="1"/>
                    <a:pt x="477" y="1"/>
                  </a:cubicBezTo>
                  <a:close/>
                </a:path>
              </a:pathLst>
            </a:custGeom>
            <a:solidFill>
              <a:srgbClr val="5F7D95">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
            <p:cNvSpPr/>
            <p:nvPr/>
          </p:nvSpPr>
          <p:spPr>
            <a:xfrm>
              <a:off x="1849979" y="1096797"/>
              <a:ext cx="49338" cy="48686"/>
            </a:xfrm>
            <a:custGeom>
              <a:avLst/>
              <a:gdLst/>
              <a:ahLst/>
              <a:cxnLst/>
              <a:rect l="l" t="t" r="r" b="b"/>
              <a:pathLst>
                <a:path w="908" h="896" extrusionOk="0">
                  <a:moveTo>
                    <a:pt x="460" y="1"/>
                  </a:moveTo>
                  <a:cubicBezTo>
                    <a:pt x="400" y="340"/>
                    <a:pt x="351" y="388"/>
                    <a:pt x="1" y="448"/>
                  </a:cubicBezTo>
                  <a:cubicBezTo>
                    <a:pt x="351" y="509"/>
                    <a:pt x="400" y="545"/>
                    <a:pt x="448" y="896"/>
                  </a:cubicBezTo>
                  <a:cubicBezTo>
                    <a:pt x="509" y="557"/>
                    <a:pt x="557" y="509"/>
                    <a:pt x="908" y="448"/>
                  </a:cubicBezTo>
                  <a:cubicBezTo>
                    <a:pt x="557" y="400"/>
                    <a:pt x="521" y="352"/>
                    <a:pt x="4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
            <p:cNvSpPr/>
            <p:nvPr/>
          </p:nvSpPr>
          <p:spPr>
            <a:xfrm>
              <a:off x="1732336" y="1320944"/>
              <a:ext cx="48686" cy="48686"/>
            </a:xfrm>
            <a:custGeom>
              <a:avLst/>
              <a:gdLst/>
              <a:ahLst/>
              <a:cxnLst/>
              <a:rect l="l" t="t" r="r" b="b"/>
              <a:pathLst>
                <a:path w="896" h="896" extrusionOk="0">
                  <a:moveTo>
                    <a:pt x="448" y="1"/>
                  </a:moveTo>
                  <a:cubicBezTo>
                    <a:pt x="387" y="352"/>
                    <a:pt x="339" y="388"/>
                    <a:pt x="0" y="448"/>
                  </a:cubicBezTo>
                  <a:cubicBezTo>
                    <a:pt x="339" y="509"/>
                    <a:pt x="387" y="557"/>
                    <a:pt x="436" y="896"/>
                  </a:cubicBezTo>
                  <a:cubicBezTo>
                    <a:pt x="508" y="557"/>
                    <a:pt x="545" y="509"/>
                    <a:pt x="895" y="460"/>
                  </a:cubicBezTo>
                  <a:cubicBezTo>
                    <a:pt x="545" y="400"/>
                    <a:pt x="508" y="352"/>
                    <a:pt x="4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
            <p:cNvSpPr/>
            <p:nvPr/>
          </p:nvSpPr>
          <p:spPr>
            <a:xfrm>
              <a:off x="1554215" y="539500"/>
              <a:ext cx="215611" cy="195941"/>
            </a:xfrm>
            <a:custGeom>
              <a:avLst/>
              <a:gdLst/>
              <a:ahLst/>
              <a:cxnLst/>
              <a:rect l="l" t="t" r="r" b="b"/>
              <a:pathLst>
                <a:path w="3968" h="3606" extrusionOk="0">
                  <a:moveTo>
                    <a:pt x="1977" y="0"/>
                  </a:moveTo>
                  <a:cubicBezTo>
                    <a:pt x="1521" y="0"/>
                    <a:pt x="1066" y="173"/>
                    <a:pt x="714" y="519"/>
                  </a:cubicBezTo>
                  <a:cubicBezTo>
                    <a:pt x="0" y="1221"/>
                    <a:pt x="0" y="2358"/>
                    <a:pt x="690" y="3071"/>
                  </a:cubicBezTo>
                  <a:cubicBezTo>
                    <a:pt x="1045" y="3427"/>
                    <a:pt x="1512" y="3605"/>
                    <a:pt x="1979" y="3605"/>
                  </a:cubicBezTo>
                  <a:cubicBezTo>
                    <a:pt x="2434" y="3605"/>
                    <a:pt x="2890" y="3436"/>
                    <a:pt x="3242" y="3096"/>
                  </a:cubicBezTo>
                  <a:cubicBezTo>
                    <a:pt x="3956" y="2394"/>
                    <a:pt x="3968" y="1257"/>
                    <a:pt x="3266" y="543"/>
                  </a:cubicBezTo>
                  <a:cubicBezTo>
                    <a:pt x="2911" y="182"/>
                    <a:pt x="2444" y="0"/>
                    <a:pt x="1977" y="0"/>
                  </a:cubicBezTo>
                  <a:close/>
                </a:path>
              </a:pathLst>
            </a:custGeom>
            <a:solidFill>
              <a:srgbClr val="5F7D95">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3"/>
            <p:cNvSpPr/>
            <p:nvPr/>
          </p:nvSpPr>
          <p:spPr>
            <a:xfrm>
              <a:off x="1606108" y="581450"/>
              <a:ext cx="111827" cy="111827"/>
            </a:xfrm>
            <a:custGeom>
              <a:avLst/>
              <a:gdLst/>
              <a:ahLst/>
              <a:cxnLst/>
              <a:rect l="l" t="t" r="r" b="b"/>
              <a:pathLst>
                <a:path w="2058" h="2058" extrusionOk="0">
                  <a:moveTo>
                    <a:pt x="1041" y="1"/>
                  </a:moveTo>
                  <a:cubicBezTo>
                    <a:pt x="896" y="787"/>
                    <a:pt x="799" y="896"/>
                    <a:pt x="1" y="1017"/>
                  </a:cubicBezTo>
                  <a:cubicBezTo>
                    <a:pt x="799" y="1150"/>
                    <a:pt x="896" y="1259"/>
                    <a:pt x="1017" y="2057"/>
                  </a:cubicBezTo>
                  <a:cubicBezTo>
                    <a:pt x="1150" y="1259"/>
                    <a:pt x="1259" y="1150"/>
                    <a:pt x="2057" y="1029"/>
                  </a:cubicBezTo>
                  <a:cubicBezTo>
                    <a:pt x="1259" y="896"/>
                    <a:pt x="1162" y="799"/>
                    <a:pt x="1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3"/>
            <p:cNvSpPr/>
            <p:nvPr/>
          </p:nvSpPr>
          <p:spPr>
            <a:xfrm>
              <a:off x="1970936" y="760115"/>
              <a:ext cx="222240" cy="196267"/>
            </a:xfrm>
            <a:custGeom>
              <a:avLst/>
              <a:gdLst/>
              <a:ahLst/>
              <a:cxnLst/>
              <a:rect l="l" t="t" r="r" b="b"/>
              <a:pathLst>
                <a:path w="4090" h="3612" extrusionOk="0">
                  <a:moveTo>
                    <a:pt x="2054" y="0"/>
                  </a:moveTo>
                  <a:cubicBezTo>
                    <a:pt x="1332" y="0"/>
                    <a:pt x="654" y="437"/>
                    <a:pt x="375" y="1152"/>
                  </a:cubicBezTo>
                  <a:cubicBezTo>
                    <a:pt x="0" y="2072"/>
                    <a:pt x="460" y="3124"/>
                    <a:pt x="1391" y="3487"/>
                  </a:cubicBezTo>
                  <a:cubicBezTo>
                    <a:pt x="1605" y="3572"/>
                    <a:pt x="1826" y="3611"/>
                    <a:pt x="2044" y="3611"/>
                  </a:cubicBezTo>
                  <a:cubicBezTo>
                    <a:pt x="2763" y="3611"/>
                    <a:pt x="3448" y="3177"/>
                    <a:pt x="3726" y="2471"/>
                  </a:cubicBezTo>
                  <a:cubicBezTo>
                    <a:pt x="4089" y="1540"/>
                    <a:pt x="3629" y="499"/>
                    <a:pt x="2710" y="124"/>
                  </a:cubicBezTo>
                  <a:cubicBezTo>
                    <a:pt x="2494" y="40"/>
                    <a:pt x="2272" y="0"/>
                    <a:pt x="2054" y="0"/>
                  </a:cubicBezTo>
                  <a:close/>
                </a:path>
              </a:pathLst>
            </a:custGeom>
            <a:solidFill>
              <a:srgbClr val="5F7D95">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
            <p:cNvSpPr/>
            <p:nvPr/>
          </p:nvSpPr>
          <p:spPr>
            <a:xfrm>
              <a:off x="2026144" y="802336"/>
              <a:ext cx="111772" cy="111120"/>
            </a:xfrm>
            <a:custGeom>
              <a:avLst/>
              <a:gdLst/>
              <a:ahLst/>
              <a:cxnLst/>
              <a:rect l="l" t="t" r="r" b="b"/>
              <a:pathLst>
                <a:path w="2057" h="2045" extrusionOk="0">
                  <a:moveTo>
                    <a:pt x="1041" y="0"/>
                  </a:moveTo>
                  <a:cubicBezTo>
                    <a:pt x="908" y="787"/>
                    <a:pt x="799" y="896"/>
                    <a:pt x="0" y="1017"/>
                  </a:cubicBezTo>
                  <a:cubicBezTo>
                    <a:pt x="799" y="1138"/>
                    <a:pt x="896" y="1259"/>
                    <a:pt x="1017" y="2045"/>
                  </a:cubicBezTo>
                  <a:cubicBezTo>
                    <a:pt x="1162" y="1259"/>
                    <a:pt x="1259" y="1150"/>
                    <a:pt x="2057" y="1029"/>
                  </a:cubicBezTo>
                  <a:cubicBezTo>
                    <a:pt x="1271" y="896"/>
                    <a:pt x="1162" y="787"/>
                    <a:pt x="1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
            <p:cNvSpPr/>
            <p:nvPr/>
          </p:nvSpPr>
          <p:spPr>
            <a:xfrm>
              <a:off x="1696147" y="1111958"/>
              <a:ext cx="85527" cy="85473"/>
            </a:xfrm>
            <a:custGeom>
              <a:avLst/>
              <a:gdLst/>
              <a:ahLst/>
              <a:cxnLst/>
              <a:rect l="l" t="t" r="r" b="b"/>
              <a:pathLst>
                <a:path w="1574" h="1573" extrusionOk="0">
                  <a:moveTo>
                    <a:pt x="799" y="0"/>
                  </a:moveTo>
                  <a:cubicBezTo>
                    <a:pt x="690" y="605"/>
                    <a:pt x="606" y="690"/>
                    <a:pt x="1" y="786"/>
                  </a:cubicBezTo>
                  <a:cubicBezTo>
                    <a:pt x="606" y="883"/>
                    <a:pt x="690" y="968"/>
                    <a:pt x="787" y="1573"/>
                  </a:cubicBezTo>
                  <a:cubicBezTo>
                    <a:pt x="884" y="968"/>
                    <a:pt x="969" y="883"/>
                    <a:pt x="1573" y="798"/>
                  </a:cubicBezTo>
                  <a:cubicBezTo>
                    <a:pt x="969" y="690"/>
                    <a:pt x="884" y="605"/>
                    <a:pt x="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13"/>
          <p:cNvSpPr txBox="1">
            <a:spLocks noGrp="1"/>
          </p:cNvSpPr>
          <p:nvPr>
            <p:ph type="subTitle" idx="1"/>
          </p:nvPr>
        </p:nvSpPr>
        <p:spPr>
          <a:xfrm>
            <a:off x="11582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18" name="Google Shape;4618;p13"/>
          <p:cNvSpPr txBox="1">
            <a:spLocks noGrp="1"/>
          </p:cNvSpPr>
          <p:nvPr>
            <p:ph type="subTitle" idx="2"/>
          </p:nvPr>
        </p:nvSpPr>
        <p:spPr>
          <a:xfrm>
            <a:off x="865950"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19" name="Google Shape;4619;p13"/>
          <p:cNvSpPr txBox="1">
            <a:spLocks noGrp="1"/>
          </p:cNvSpPr>
          <p:nvPr>
            <p:ph type="subTitle" idx="3"/>
          </p:nvPr>
        </p:nvSpPr>
        <p:spPr>
          <a:xfrm>
            <a:off x="1166497"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0" name="Google Shape;4620;p13"/>
          <p:cNvSpPr txBox="1">
            <a:spLocks noGrp="1"/>
          </p:cNvSpPr>
          <p:nvPr>
            <p:ph type="subTitle" idx="4"/>
          </p:nvPr>
        </p:nvSpPr>
        <p:spPr>
          <a:xfrm>
            <a:off x="865950"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1" name="Google Shape;4621;p13"/>
          <p:cNvSpPr txBox="1">
            <a:spLocks noGrp="1"/>
          </p:cNvSpPr>
          <p:nvPr>
            <p:ph type="subTitle" idx="5"/>
          </p:nvPr>
        </p:nvSpPr>
        <p:spPr>
          <a:xfrm>
            <a:off x="40349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2" name="Google Shape;4622;p13"/>
          <p:cNvSpPr txBox="1">
            <a:spLocks noGrp="1"/>
          </p:cNvSpPr>
          <p:nvPr>
            <p:ph type="subTitle" idx="6"/>
          </p:nvPr>
        </p:nvSpPr>
        <p:spPr>
          <a:xfrm>
            <a:off x="3688695"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3" name="Google Shape;4623;p13"/>
          <p:cNvSpPr txBox="1">
            <a:spLocks noGrp="1"/>
          </p:cNvSpPr>
          <p:nvPr>
            <p:ph type="subTitle" idx="7"/>
          </p:nvPr>
        </p:nvSpPr>
        <p:spPr>
          <a:xfrm>
            <a:off x="4032200"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4" name="Google Shape;4624;p13"/>
          <p:cNvSpPr txBox="1">
            <a:spLocks noGrp="1"/>
          </p:cNvSpPr>
          <p:nvPr>
            <p:ph type="subTitle" idx="8"/>
          </p:nvPr>
        </p:nvSpPr>
        <p:spPr>
          <a:xfrm>
            <a:off x="3688695"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5" name="Google Shape;4625;p13"/>
          <p:cNvSpPr txBox="1">
            <a:spLocks noGrp="1"/>
          </p:cNvSpPr>
          <p:nvPr>
            <p:ph type="subTitle" idx="9"/>
          </p:nvPr>
        </p:nvSpPr>
        <p:spPr>
          <a:xfrm>
            <a:off x="6851961" y="149185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6" name="Google Shape;4626;p13"/>
          <p:cNvSpPr txBox="1">
            <a:spLocks noGrp="1"/>
          </p:cNvSpPr>
          <p:nvPr>
            <p:ph type="subTitle" idx="13"/>
          </p:nvPr>
        </p:nvSpPr>
        <p:spPr>
          <a:xfrm>
            <a:off x="6511441"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7" name="Google Shape;4627;p13"/>
          <p:cNvSpPr txBox="1">
            <a:spLocks noGrp="1"/>
          </p:cNvSpPr>
          <p:nvPr>
            <p:ph type="subTitle" idx="14"/>
          </p:nvPr>
        </p:nvSpPr>
        <p:spPr>
          <a:xfrm>
            <a:off x="6852361" y="289547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8" name="Google Shape;4628;p13"/>
          <p:cNvSpPr txBox="1">
            <a:spLocks noGrp="1"/>
          </p:cNvSpPr>
          <p:nvPr>
            <p:ph type="subTitle" idx="15"/>
          </p:nvPr>
        </p:nvSpPr>
        <p:spPr>
          <a:xfrm>
            <a:off x="6511441"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9" name="Google Shape;4629;p13"/>
          <p:cNvSpPr txBox="1">
            <a:spLocks noGrp="1"/>
          </p:cNvSpPr>
          <p:nvPr>
            <p:ph type="title" hasCustomPrompt="1"/>
          </p:nvPr>
        </p:nvSpPr>
        <p:spPr>
          <a:xfrm>
            <a:off x="910265" y="1493625"/>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0" name="Google Shape;4630;p13"/>
          <p:cNvSpPr txBox="1">
            <a:spLocks noGrp="1"/>
          </p:cNvSpPr>
          <p:nvPr>
            <p:ph type="title" idx="16" hasCustomPrompt="1"/>
          </p:nvPr>
        </p:nvSpPr>
        <p:spPr>
          <a:xfrm>
            <a:off x="3746181" y="1493625"/>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1" name="Google Shape;4631;p13"/>
          <p:cNvSpPr txBox="1">
            <a:spLocks noGrp="1"/>
          </p:cNvSpPr>
          <p:nvPr>
            <p:ph type="title" idx="17" hasCustomPrompt="1"/>
          </p:nvPr>
        </p:nvSpPr>
        <p:spPr>
          <a:xfrm>
            <a:off x="6569497" y="149185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2" name="Google Shape;4632;p13"/>
          <p:cNvSpPr txBox="1">
            <a:spLocks noGrp="1"/>
          </p:cNvSpPr>
          <p:nvPr>
            <p:ph type="title" idx="18" hasCustomPrompt="1"/>
          </p:nvPr>
        </p:nvSpPr>
        <p:spPr>
          <a:xfrm>
            <a:off x="931463" y="2897198"/>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3" name="Google Shape;4633;p13"/>
          <p:cNvSpPr txBox="1">
            <a:spLocks noGrp="1"/>
          </p:cNvSpPr>
          <p:nvPr>
            <p:ph type="title" idx="19" hasCustomPrompt="1"/>
          </p:nvPr>
        </p:nvSpPr>
        <p:spPr>
          <a:xfrm>
            <a:off x="3747379" y="2895401"/>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4" name="Google Shape;4634;p13"/>
          <p:cNvSpPr txBox="1">
            <a:spLocks noGrp="1"/>
          </p:cNvSpPr>
          <p:nvPr>
            <p:ph type="title" idx="20" hasCustomPrompt="1"/>
          </p:nvPr>
        </p:nvSpPr>
        <p:spPr>
          <a:xfrm>
            <a:off x="6570739" y="289540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5" name="Google Shape;4635;p13"/>
          <p:cNvSpPr txBox="1">
            <a:spLocks noGrp="1"/>
          </p:cNvSpPr>
          <p:nvPr>
            <p:ph type="title" idx="21"/>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000"/>
        <p:cNvGrpSpPr/>
        <p:nvPr/>
      </p:nvGrpSpPr>
      <p:grpSpPr>
        <a:xfrm>
          <a:off x="0" y="0"/>
          <a:ext cx="0" cy="0"/>
          <a:chOff x="0" y="0"/>
          <a:chExt cx="0" cy="0"/>
        </a:xfrm>
      </p:grpSpPr>
      <p:grpSp>
        <p:nvGrpSpPr>
          <p:cNvPr id="5001" name="Google Shape;5001;p15"/>
          <p:cNvGrpSpPr/>
          <p:nvPr/>
        </p:nvGrpSpPr>
        <p:grpSpPr>
          <a:xfrm>
            <a:off x="176625" y="110350"/>
            <a:ext cx="8790774" cy="4922811"/>
            <a:chOff x="131600" y="118425"/>
            <a:chExt cx="8790774" cy="4922811"/>
          </a:xfrm>
        </p:grpSpPr>
        <p:sp>
          <p:nvSpPr>
            <p:cNvPr id="5002" name="Google Shape;5002;p15"/>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3" name="Google Shape;5003;p15"/>
            <p:cNvGrpSpPr/>
            <p:nvPr/>
          </p:nvGrpSpPr>
          <p:grpSpPr>
            <a:xfrm>
              <a:off x="131600" y="1884558"/>
              <a:ext cx="2122449" cy="3112715"/>
              <a:chOff x="131600" y="1884558"/>
              <a:chExt cx="2122449" cy="3112715"/>
            </a:xfrm>
          </p:grpSpPr>
          <p:sp>
            <p:nvSpPr>
              <p:cNvPr id="5004" name="Google Shape;5004;p15"/>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5"/>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5"/>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5"/>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5"/>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5"/>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5"/>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5"/>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5"/>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5"/>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5"/>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5"/>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5"/>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5"/>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5"/>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5"/>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5"/>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5"/>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5"/>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5"/>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5"/>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5"/>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5"/>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5"/>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5"/>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5"/>
            <p:cNvGrpSpPr/>
            <p:nvPr/>
          </p:nvGrpSpPr>
          <p:grpSpPr>
            <a:xfrm flipH="1">
              <a:off x="2342550" y="2567965"/>
              <a:ext cx="3964145" cy="1455821"/>
              <a:chOff x="3233388" y="140740"/>
              <a:chExt cx="3964145" cy="1455821"/>
            </a:xfrm>
          </p:grpSpPr>
          <p:sp>
            <p:nvSpPr>
              <p:cNvPr id="5030" name="Google Shape;5030;p1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5"/>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15"/>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5"/>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5"/>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5"/>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5"/>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5"/>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5"/>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5"/>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5"/>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5"/>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5"/>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5"/>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5"/>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5"/>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5"/>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5"/>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5"/>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5"/>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5"/>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5"/>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5"/>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5"/>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5"/>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5"/>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5"/>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5"/>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5"/>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5"/>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5"/>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5"/>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5"/>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5"/>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5"/>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5"/>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5"/>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5"/>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5"/>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5"/>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5"/>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5"/>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5"/>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5"/>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5"/>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5"/>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5"/>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5"/>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5"/>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5"/>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5"/>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5"/>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5"/>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5"/>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5"/>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5"/>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5"/>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5"/>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5"/>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5"/>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5"/>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5"/>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5"/>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5"/>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5"/>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5"/>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5"/>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5"/>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5"/>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5"/>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5"/>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5"/>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5"/>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5"/>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5"/>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5"/>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5"/>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5"/>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5"/>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5"/>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5"/>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5"/>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5"/>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5"/>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5"/>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5"/>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5"/>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5"/>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5"/>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5"/>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5"/>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5"/>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5"/>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5"/>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5"/>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5"/>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5"/>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5"/>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5"/>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5"/>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6" name="Google Shape;5156;p15"/>
            <p:cNvGrpSpPr/>
            <p:nvPr/>
          </p:nvGrpSpPr>
          <p:grpSpPr>
            <a:xfrm rot="5400000">
              <a:off x="6199788" y="1372590"/>
              <a:ext cx="3964145" cy="1455821"/>
              <a:chOff x="3233388" y="140740"/>
              <a:chExt cx="3964145" cy="1455821"/>
            </a:xfrm>
          </p:grpSpPr>
          <p:sp>
            <p:nvSpPr>
              <p:cNvPr id="5157" name="Google Shape;5157;p1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15"/>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5"/>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5"/>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5"/>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5"/>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15"/>
            <p:cNvGrpSpPr/>
            <p:nvPr/>
          </p:nvGrpSpPr>
          <p:grpSpPr>
            <a:xfrm>
              <a:off x="234224" y="118425"/>
              <a:ext cx="3532446" cy="1609151"/>
              <a:chOff x="140599" y="118425"/>
              <a:chExt cx="3532446" cy="1609151"/>
            </a:xfrm>
          </p:grpSpPr>
          <p:sp>
            <p:nvSpPr>
              <p:cNvPr id="5189" name="Google Shape;5189;p15"/>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5"/>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5"/>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5"/>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5"/>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5"/>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5"/>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5"/>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5"/>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5"/>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5"/>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5"/>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5"/>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5"/>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5"/>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5"/>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5"/>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5"/>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5"/>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5"/>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5"/>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5"/>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5"/>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5"/>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5"/>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5"/>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5" name="Google Shape;5215;p15"/>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6" name="Google Shape;5216;p15"/>
            <p:cNvGrpSpPr/>
            <p:nvPr/>
          </p:nvGrpSpPr>
          <p:grpSpPr>
            <a:xfrm>
              <a:off x="3327013" y="140740"/>
              <a:ext cx="3964145" cy="1455821"/>
              <a:chOff x="3233388" y="140740"/>
              <a:chExt cx="3964145" cy="1455821"/>
            </a:xfrm>
          </p:grpSpPr>
          <p:sp>
            <p:nvSpPr>
              <p:cNvPr id="5217" name="Google Shape;5217;p1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43" name="Google Shape;5243;p15"/>
          <p:cNvSpPr txBox="1">
            <a:spLocks noGrp="1"/>
          </p:cNvSpPr>
          <p:nvPr>
            <p:ph type="subTitle" idx="1"/>
          </p:nvPr>
        </p:nvSpPr>
        <p:spPr>
          <a:xfrm>
            <a:off x="1045725" y="322416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244" name="Google Shape;5244;p15"/>
          <p:cNvSpPr txBox="1">
            <a:spLocks noGrp="1"/>
          </p:cNvSpPr>
          <p:nvPr>
            <p:ph type="subTitle" idx="2"/>
          </p:nvPr>
        </p:nvSpPr>
        <p:spPr>
          <a:xfrm>
            <a:off x="3710581" y="322416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245" name="Google Shape;5245;p15"/>
          <p:cNvSpPr txBox="1">
            <a:spLocks noGrp="1"/>
          </p:cNvSpPr>
          <p:nvPr>
            <p:ph type="subTitle" idx="3"/>
          </p:nvPr>
        </p:nvSpPr>
        <p:spPr>
          <a:xfrm>
            <a:off x="6366556" y="322416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246" name="Google Shape;5246;p15"/>
          <p:cNvSpPr txBox="1">
            <a:spLocks noGrp="1"/>
          </p:cNvSpPr>
          <p:nvPr>
            <p:ph type="title" hasCustomPrompt="1"/>
          </p:nvPr>
        </p:nvSpPr>
        <p:spPr>
          <a:xfrm>
            <a:off x="1018022" y="2834475"/>
            <a:ext cx="4059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47" name="Google Shape;5247;p15"/>
          <p:cNvSpPr txBox="1">
            <a:spLocks noGrp="1"/>
          </p:cNvSpPr>
          <p:nvPr>
            <p:ph type="title" idx="4" hasCustomPrompt="1"/>
          </p:nvPr>
        </p:nvSpPr>
        <p:spPr>
          <a:xfrm>
            <a:off x="3694239" y="2834475"/>
            <a:ext cx="4059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48" name="Google Shape;5248;p15"/>
          <p:cNvSpPr txBox="1">
            <a:spLocks noGrp="1"/>
          </p:cNvSpPr>
          <p:nvPr>
            <p:ph type="title" idx="5" hasCustomPrompt="1"/>
          </p:nvPr>
        </p:nvSpPr>
        <p:spPr>
          <a:xfrm>
            <a:off x="6347801" y="2832700"/>
            <a:ext cx="4059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49" name="Google Shape;5249;p15"/>
          <p:cNvSpPr txBox="1">
            <a:spLocks noGrp="1"/>
          </p:cNvSpPr>
          <p:nvPr>
            <p:ph type="title" idx="6"/>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250" name="Google Shape;5250;p15"/>
          <p:cNvGrpSpPr/>
          <p:nvPr/>
        </p:nvGrpSpPr>
        <p:grpSpPr>
          <a:xfrm>
            <a:off x="-9" y="59729"/>
            <a:ext cx="10731204" cy="5430407"/>
            <a:chOff x="-9" y="59729"/>
            <a:chExt cx="10731204" cy="5430407"/>
          </a:xfrm>
        </p:grpSpPr>
        <p:grpSp>
          <p:nvGrpSpPr>
            <p:cNvPr id="5251" name="Google Shape;5251;p15"/>
            <p:cNvGrpSpPr/>
            <p:nvPr/>
          </p:nvGrpSpPr>
          <p:grpSpPr>
            <a:xfrm>
              <a:off x="-9" y="4203475"/>
              <a:ext cx="2339413" cy="1286660"/>
              <a:chOff x="1228016" y="4210925"/>
              <a:chExt cx="2339413" cy="1286660"/>
            </a:xfrm>
          </p:grpSpPr>
          <p:grpSp>
            <p:nvGrpSpPr>
              <p:cNvPr id="5252" name="Google Shape;5252;p15"/>
              <p:cNvGrpSpPr/>
              <p:nvPr/>
            </p:nvGrpSpPr>
            <p:grpSpPr>
              <a:xfrm rot="-181090">
                <a:off x="2296267" y="4398588"/>
                <a:ext cx="1255818" cy="1066183"/>
                <a:chOff x="-89387" y="-29608"/>
                <a:chExt cx="1495976" cy="1137828"/>
              </a:xfrm>
            </p:grpSpPr>
            <p:grpSp>
              <p:nvGrpSpPr>
                <p:cNvPr id="5253" name="Google Shape;5253;p15"/>
                <p:cNvGrpSpPr/>
                <p:nvPr/>
              </p:nvGrpSpPr>
              <p:grpSpPr>
                <a:xfrm rot="-9256444">
                  <a:off x="82992" y="206723"/>
                  <a:ext cx="1240750" cy="665166"/>
                  <a:chOff x="5206900" y="826150"/>
                  <a:chExt cx="599275" cy="321250"/>
                </a:xfrm>
              </p:grpSpPr>
              <p:sp>
                <p:nvSpPr>
                  <p:cNvPr id="5254" name="Google Shape;5254;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15"/>
                <p:cNvGrpSpPr/>
                <p:nvPr/>
              </p:nvGrpSpPr>
              <p:grpSpPr>
                <a:xfrm>
                  <a:off x="-89387" y="23754"/>
                  <a:ext cx="1379869" cy="1021283"/>
                  <a:chOff x="188" y="29"/>
                  <a:chExt cx="1379869" cy="1021283"/>
                </a:xfrm>
              </p:grpSpPr>
              <p:grpSp>
                <p:nvGrpSpPr>
                  <p:cNvPr id="5269" name="Google Shape;5269;p15"/>
                  <p:cNvGrpSpPr/>
                  <p:nvPr/>
                </p:nvGrpSpPr>
                <p:grpSpPr>
                  <a:xfrm>
                    <a:off x="188" y="29"/>
                    <a:ext cx="1240739" cy="665180"/>
                    <a:chOff x="5206900" y="826150"/>
                    <a:chExt cx="599275" cy="321250"/>
                  </a:xfrm>
                </p:grpSpPr>
                <p:sp>
                  <p:nvSpPr>
                    <p:cNvPr id="5270" name="Google Shape;5270;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15"/>
                  <p:cNvGrpSpPr/>
                  <p:nvPr/>
                </p:nvGrpSpPr>
                <p:grpSpPr>
                  <a:xfrm rot="-6299960" flipH="1">
                    <a:off x="553044" y="149914"/>
                    <a:ext cx="611876" cy="914967"/>
                    <a:chOff x="7920143" y="370462"/>
                    <a:chExt cx="611894" cy="914994"/>
                  </a:xfrm>
                </p:grpSpPr>
                <p:grpSp>
                  <p:nvGrpSpPr>
                    <p:cNvPr id="5285" name="Google Shape;5285;p15"/>
                    <p:cNvGrpSpPr/>
                    <p:nvPr/>
                  </p:nvGrpSpPr>
                  <p:grpSpPr>
                    <a:xfrm>
                      <a:off x="7925836" y="1010231"/>
                      <a:ext cx="262134" cy="275226"/>
                      <a:chOff x="1063586" y="401894"/>
                      <a:chExt cx="262134" cy="275226"/>
                    </a:xfrm>
                  </p:grpSpPr>
                  <p:sp>
                    <p:nvSpPr>
                      <p:cNvPr id="5286" name="Google Shape;5286;p15"/>
                      <p:cNvSpPr/>
                      <p:nvPr/>
                    </p:nvSpPr>
                    <p:spPr>
                      <a:xfrm>
                        <a:off x="1063586" y="548421"/>
                        <a:ext cx="82520" cy="84445"/>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15"/>
                      <p:cNvGrpSpPr/>
                      <p:nvPr/>
                    </p:nvGrpSpPr>
                    <p:grpSpPr>
                      <a:xfrm>
                        <a:off x="1241304" y="608348"/>
                        <a:ext cx="84416" cy="68771"/>
                        <a:chOff x="1241304" y="608348"/>
                        <a:chExt cx="84416" cy="68771"/>
                      </a:xfrm>
                    </p:grpSpPr>
                    <p:sp>
                      <p:nvSpPr>
                        <p:cNvPr id="5288" name="Google Shape;5288;p15"/>
                        <p:cNvSpPr/>
                        <p:nvPr/>
                      </p:nvSpPr>
                      <p:spPr>
                        <a:xfrm>
                          <a:off x="1241304" y="608348"/>
                          <a:ext cx="84416" cy="68771"/>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5"/>
                        <p:cNvSpPr/>
                        <p:nvPr/>
                      </p:nvSpPr>
                      <p:spPr>
                        <a:xfrm rot="1446749">
                          <a:off x="1253704" y="622868"/>
                          <a:ext cx="53594" cy="43667"/>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15"/>
                      <p:cNvSpPr/>
                      <p:nvPr/>
                    </p:nvSpPr>
                    <p:spPr>
                      <a:xfrm>
                        <a:off x="1146109" y="401894"/>
                        <a:ext cx="171173" cy="146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15"/>
                    <p:cNvGrpSpPr/>
                    <p:nvPr/>
                  </p:nvGrpSpPr>
                  <p:grpSpPr>
                    <a:xfrm>
                      <a:off x="7920143" y="370462"/>
                      <a:ext cx="611894" cy="654549"/>
                      <a:chOff x="7920143" y="370462"/>
                      <a:chExt cx="611894" cy="654549"/>
                    </a:xfrm>
                  </p:grpSpPr>
                  <p:sp>
                    <p:nvSpPr>
                      <p:cNvPr id="5292" name="Google Shape;5292;p15"/>
                      <p:cNvSpPr/>
                      <p:nvPr/>
                    </p:nvSpPr>
                    <p:spPr>
                      <a:xfrm rot="-3261661">
                        <a:off x="8416538" y="639068"/>
                        <a:ext cx="95677" cy="9791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5"/>
                      <p:cNvSpPr/>
                      <p:nvPr/>
                    </p:nvSpPr>
                    <p:spPr>
                      <a:xfrm>
                        <a:off x="7962805" y="370462"/>
                        <a:ext cx="421673" cy="380997"/>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5"/>
                      <p:cNvSpPr/>
                      <p:nvPr/>
                    </p:nvSpPr>
                    <p:spPr>
                      <a:xfrm>
                        <a:off x="7920143" y="760581"/>
                        <a:ext cx="198469" cy="16988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15"/>
                      <p:cNvGrpSpPr/>
                      <p:nvPr/>
                    </p:nvGrpSpPr>
                    <p:grpSpPr>
                      <a:xfrm>
                        <a:off x="8207076" y="945274"/>
                        <a:ext cx="97879" cy="79738"/>
                        <a:chOff x="8207076" y="945274"/>
                        <a:chExt cx="97879" cy="79738"/>
                      </a:xfrm>
                    </p:grpSpPr>
                    <p:sp>
                      <p:nvSpPr>
                        <p:cNvPr id="5296" name="Google Shape;5296;p15"/>
                        <p:cNvSpPr/>
                        <p:nvPr/>
                      </p:nvSpPr>
                      <p:spPr>
                        <a:xfrm>
                          <a:off x="8207076" y="945274"/>
                          <a:ext cx="97877" cy="79738"/>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5"/>
                        <p:cNvSpPr/>
                        <p:nvPr/>
                      </p:nvSpPr>
                      <p:spPr>
                        <a:xfrm rot="2700000">
                          <a:off x="8245618" y="956203"/>
                          <a:ext cx="45547" cy="57869"/>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8" name="Google Shape;5298;p15"/>
              <p:cNvGrpSpPr/>
              <p:nvPr/>
            </p:nvGrpSpPr>
            <p:grpSpPr>
              <a:xfrm rot="-125449">
                <a:off x="1244692" y="4230232"/>
                <a:ext cx="1075393" cy="934820"/>
                <a:chOff x="547563" y="1049250"/>
                <a:chExt cx="413863" cy="359750"/>
              </a:xfrm>
            </p:grpSpPr>
            <p:sp>
              <p:nvSpPr>
                <p:cNvPr id="5299" name="Google Shape;5299;p15"/>
                <p:cNvSpPr/>
                <p:nvPr/>
              </p:nvSpPr>
              <p:spPr>
                <a:xfrm>
                  <a:off x="591375" y="1170250"/>
                  <a:ext cx="23625" cy="23225"/>
                </a:xfrm>
                <a:custGeom>
                  <a:avLst/>
                  <a:gdLst/>
                  <a:ahLst/>
                  <a:cxnLst/>
                  <a:rect l="l" t="t" r="r" b="b"/>
                  <a:pathLst>
                    <a:path w="945" h="929" extrusionOk="0">
                      <a:moveTo>
                        <a:pt x="929" y="384"/>
                      </a:moveTo>
                      <a:cubicBezTo>
                        <a:pt x="945" y="736"/>
                        <a:pt x="513" y="928"/>
                        <a:pt x="256" y="688"/>
                      </a:cubicBezTo>
                      <a:cubicBezTo>
                        <a:pt x="0" y="432"/>
                        <a:pt x="176" y="0"/>
                        <a:pt x="529" y="0"/>
                      </a:cubicBezTo>
                      <a:cubicBezTo>
                        <a:pt x="753" y="0"/>
                        <a:pt x="929" y="160"/>
                        <a:pt x="929"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5"/>
                <p:cNvSpPr/>
                <p:nvPr/>
              </p:nvSpPr>
              <p:spPr>
                <a:xfrm>
                  <a:off x="920975" y="1278175"/>
                  <a:ext cx="23225" cy="23625"/>
                </a:xfrm>
                <a:custGeom>
                  <a:avLst/>
                  <a:gdLst/>
                  <a:ahLst/>
                  <a:cxnLst/>
                  <a:rect l="l" t="t" r="r" b="b"/>
                  <a:pathLst>
                    <a:path w="929" h="945" extrusionOk="0">
                      <a:moveTo>
                        <a:pt x="928" y="401"/>
                      </a:moveTo>
                      <a:cubicBezTo>
                        <a:pt x="928" y="769"/>
                        <a:pt x="496" y="945"/>
                        <a:pt x="240" y="689"/>
                      </a:cubicBezTo>
                      <a:cubicBezTo>
                        <a:pt x="0" y="433"/>
                        <a:pt x="192" y="1"/>
                        <a:pt x="544" y="1"/>
                      </a:cubicBezTo>
                      <a:cubicBezTo>
                        <a:pt x="768" y="17"/>
                        <a:pt x="928" y="193"/>
                        <a:pt x="928"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5"/>
                <p:cNvSpPr/>
                <p:nvPr/>
              </p:nvSpPr>
              <p:spPr>
                <a:xfrm>
                  <a:off x="612363" y="1273175"/>
                  <a:ext cx="23625" cy="23625"/>
                </a:xfrm>
                <a:custGeom>
                  <a:avLst/>
                  <a:gdLst/>
                  <a:ahLst/>
                  <a:cxnLst/>
                  <a:rect l="l" t="t" r="r" b="b"/>
                  <a:pathLst>
                    <a:path w="945" h="945" extrusionOk="0">
                      <a:moveTo>
                        <a:pt x="945" y="401"/>
                      </a:moveTo>
                      <a:cubicBezTo>
                        <a:pt x="945" y="769"/>
                        <a:pt x="513" y="945"/>
                        <a:pt x="257" y="689"/>
                      </a:cubicBezTo>
                      <a:cubicBezTo>
                        <a:pt x="1" y="433"/>
                        <a:pt x="193" y="1"/>
                        <a:pt x="561" y="17"/>
                      </a:cubicBezTo>
                      <a:cubicBezTo>
                        <a:pt x="769" y="17"/>
                        <a:pt x="945" y="193"/>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5"/>
                <p:cNvSpPr/>
                <p:nvPr/>
              </p:nvSpPr>
              <p:spPr>
                <a:xfrm>
                  <a:off x="755950" y="1247675"/>
                  <a:ext cx="5225" cy="5225"/>
                </a:xfrm>
                <a:custGeom>
                  <a:avLst/>
                  <a:gdLst/>
                  <a:ahLst/>
                  <a:cxnLst/>
                  <a:rect l="l" t="t" r="r" b="b"/>
                  <a:pathLst>
                    <a:path w="209" h="209" extrusionOk="0">
                      <a:moveTo>
                        <a:pt x="208" y="80"/>
                      </a:moveTo>
                      <a:cubicBezTo>
                        <a:pt x="208" y="208"/>
                        <a:pt x="0" y="0"/>
                        <a:pt x="128" y="0"/>
                      </a:cubicBezTo>
                      <a:cubicBezTo>
                        <a:pt x="176" y="0"/>
                        <a:pt x="208" y="32"/>
                        <a:pt x="208"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5"/>
                <p:cNvSpPr/>
                <p:nvPr/>
              </p:nvSpPr>
              <p:spPr>
                <a:xfrm>
                  <a:off x="956200" y="1187050"/>
                  <a:ext cx="5225" cy="5225"/>
                </a:xfrm>
                <a:custGeom>
                  <a:avLst/>
                  <a:gdLst/>
                  <a:ahLst/>
                  <a:cxnLst/>
                  <a:rect l="l" t="t" r="r" b="b"/>
                  <a:pathLst>
                    <a:path w="209" h="209" extrusionOk="0">
                      <a:moveTo>
                        <a:pt x="209" y="80"/>
                      </a:moveTo>
                      <a:cubicBezTo>
                        <a:pt x="209" y="208"/>
                        <a:pt x="1" y="0"/>
                        <a:pt x="129" y="0"/>
                      </a:cubicBezTo>
                      <a:cubicBezTo>
                        <a:pt x="177" y="0"/>
                        <a:pt x="209" y="32"/>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5"/>
                <p:cNvSpPr/>
                <p:nvPr/>
              </p:nvSpPr>
              <p:spPr>
                <a:xfrm>
                  <a:off x="868950" y="1306975"/>
                  <a:ext cx="5225" cy="5225"/>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5"/>
                <p:cNvSpPr/>
                <p:nvPr/>
              </p:nvSpPr>
              <p:spPr>
                <a:xfrm>
                  <a:off x="547563" y="1123975"/>
                  <a:ext cx="4425" cy="4425"/>
                </a:xfrm>
                <a:custGeom>
                  <a:avLst/>
                  <a:gdLst/>
                  <a:ahLst/>
                  <a:cxnLst/>
                  <a:rect l="l" t="t" r="r" b="b"/>
                  <a:pathLst>
                    <a:path w="177" h="177" extrusionOk="0">
                      <a:moveTo>
                        <a:pt x="160" y="96"/>
                      </a:moveTo>
                      <a:cubicBezTo>
                        <a:pt x="160" y="128"/>
                        <a:pt x="128" y="176"/>
                        <a:pt x="80" y="176"/>
                      </a:cubicBezTo>
                      <a:cubicBezTo>
                        <a:pt x="48" y="176"/>
                        <a:pt x="0" y="128"/>
                        <a:pt x="0" y="96"/>
                      </a:cubicBezTo>
                      <a:cubicBezTo>
                        <a:pt x="0" y="48"/>
                        <a:pt x="48" y="0"/>
                        <a:pt x="80" y="16"/>
                      </a:cubicBezTo>
                      <a:cubicBezTo>
                        <a:pt x="128" y="0"/>
                        <a:pt x="176" y="48"/>
                        <a:pt x="16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5"/>
                <p:cNvSpPr/>
                <p:nvPr/>
              </p:nvSpPr>
              <p:spPr>
                <a:xfrm>
                  <a:off x="777950" y="1049250"/>
                  <a:ext cx="5225" cy="5225"/>
                </a:xfrm>
                <a:custGeom>
                  <a:avLst/>
                  <a:gdLst/>
                  <a:ahLst/>
                  <a:cxnLst/>
                  <a:rect l="l" t="t" r="r" b="b"/>
                  <a:pathLst>
                    <a:path w="209" h="209" extrusionOk="0">
                      <a:moveTo>
                        <a:pt x="208" y="81"/>
                      </a:moveTo>
                      <a:cubicBezTo>
                        <a:pt x="208" y="209"/>
                        <a:pt x="0" y="1"/>
                        <a:pt x="128" y="1"/>
                      </a:cubicBezTo>
                      <a:cubicBezTo>
                        <a:pt x="176"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5"/>
                <p:cNvSpPr/>
                <p:nvPr/>
              </p:nvSpPr>
              <p:spPr>
                <a:xfrm>
                  <a:off x="739150" y="1336475"/>
                  <a:ext cx="5225" cy="5225"/>
                </a:xfrm>
                <a:custGeom>
                  <a:avLst/>
                  <a:gdLst/>
                  <a:ahLst/>
                  <a:cxnLst/>
                  <a:rect l="l" t="t" r="r" b="b"/>
                  <a:pathLst>
                    <a:path w="209" h="209" extrusionOk="0">
                      <a:moveTo>
                        <a:pt x="208" y="81"/>
                      </a:moveTo>
                      <a:cubicBezTo>
                        <a:pt x="208" y="209"/>
                        <a:pt x="0" y="1"/>
                        <a:pt x="128" y="1"/>
                      </a:cubicBezTo>
                      <a:cubicBezTo>
                        <a:pt x="160"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5"/>
                <p:cNvSpPr/>
                <p:nvPr/>
              </p:nvSpPr>
              <p:spPr>
                <a:xfrm>
                  <a:off x="699775" y="1195850"/>
                  <a:ext cx="4025" cy="4025"/>
                </a:xfrm>
                <a:custGeom>
                  <a:avLst/>
                  <a:gdLst/>
                  <a:ahLst/>
                  <a:cxnLst/>
                  <a:rect l="l" t="t" r="r" b="b"/>
                  <a:pathLst>
                    <a:path w="161" h="161" extrusionOk="0">
                      <a:moveTo>
                        <a:pt x="161" y="80"/>
                      </a:moveTo>
                      <a:cubicBezTo>
                        <a:pt x="161" y="128"/>
                        <a:pt x="113" y="160"/>
                        <a:pt x="81" y="160"/>
                      </a:cubicBezTo>
                      <a:cubicBezTo>
                        <a:pt x="33" y="160"/>
                        <a:pt x="1" y="128"/>
                        <a:pt x="1" y="80"/>
                      </a:cubicBezTo>
                      <a:cubicBezTo>
                        <a:pt x="1" y="48"/>
                        <a:pt x="33" y="0"/>
                        <a:pt x="81" y="0"/>
                      </a:cubicBezTo>
                      <a:cubicBezTo>
                        <a:pt x="113" y="0"/>
                        <a:pt x="161" y="48"/>
                        <a:pt x="161"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5"/>
                <p:cNvSpPr/>
                <p:nvPr/>
              </p:nvSpPr>
              <p:spPr>
                <a:xfrm>
                  <a:off x="926975" y="1357775"/>
                  <a:ext cx="4025" cy="5625"/>
                </a:xfrm>
                <a:custGeom>
                  <a:avLst/>
                  <a:gdLst/>
                  <a:ahLst/>
                  <a:cxnLst/>
                  <a:rect l="l" t="t" r="r" b="b"/>
                  <a:pathLst>
                    <a:path w="161" h="225" extrusionOk="0">
                      <a:moveTo>
                        <a:pt x="160" y="113"/>
                      </a:moveTo>
                      <a:cubicBezTo>
                        <a:pt x="160" y="225"/>
                        <a:pt x="0" y="225"/>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5"/>
                <p:cNvSpPr/>
                <p:nvPr/>
              </p:nvSpPr>
              <p:spPr>
                <a:xfrm>
                  <a:off x="891775" y="1339775"/>
                  <a:ext cx="4825" cy="5225"/>
                </a:xfrm>
                <a:custGeom>
                  <a:avLst/>
                  <a:gdLst/>
                  <a:ahLst/>
                  <a:cxnLst/>
                  <a:rect l="l" t="t" r="r" b="b"/>
                  <a:pathLst>
                    <a:path w="193" h="209" extrusionOk="0">
                      <a:moveTo>
                        <a:pt x="192" y="97"/>
                      </a:moveTo>
                      <a:cubicBezTo>
                        <a:pt x="192" y="209"/>
                        <a:pt x="0" y="17"/>
                        <a:pt x="112" y="17"/>
                      </a:cubicBezTo>
                      <a:cubicBezTo>
                        <a:pt x="160" y="1"/>
                        <a:pt x="192" y="49"/>
                        <a:pt x="192"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5"/>
                <p:cNvSpPr/>
                <p:nvPr/>
              </p:nvSpPr>
              <p:spPr>
                <a:xfrm>
                  <a:off x="580363" y="1174375"/>
                  <a:ext cx="6425" cy="4825"/>
                </a:xfrm>
                <a:custGeom>
                  <a:avLst/>
                  <a:gdLst/>
                  <a:ahLst/>
                  <a:cxnLst/>
                  <a:rect l="l" t="t" r="r" b="b"/>
                  <a:pathLst>
                    <a:path w="257" h="193" extrusionOk="0">
                      <a:moveTo>
                        <a:pt x="225" y="81"/>
                      </a:moveTo>
                      <a:cubicBezTo>
                        <a:pt x="257" y="193"/>
                        <a:pt x="1" y="48"/>
                        <a:pt x="129" y="16"/>
                      </a:cubicBezTo>
                      <a:cubicBezTo>
                        <a:pt x="177" y="0"/>
                        <a:pt x="209" y="32"/>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5"/>
                <p:cNvSpPr/>
                <p:nvPr/>
              </p:nvSpPr>
              <p:spPr>
                <a:xfrm>
                  <a:off x="689963" y="1316775"/>
                  <a:ext cx="10825" cy="10825"/>
                </a:xfrm>
                <a:custGeom>
                  <a:avLst/>
                  <a:gdLst/>
                  <a:ahLst/>
                  <a:cxnLst/>
                  <a:rect l="l" t="t" r="r" b="b"/>
                  <a:pathLst>
                    <a:path w="433" h="433" extrusionOk="0">
                      <a:moveTo>
                        <a:pt x="433" y="193"/>
                      </a:moveTo>
                      <a:cubicBezTo>
                        <a:pt x="433" y="353"/>
                        <a:pt x="241" y="433"/>
                        <a:pt x="129" y="321"/>
                      </a:cubicBezTo>
                      <a:cubicBezTo>
                        <a:pt x="1" y="209"/>
                        <a:pt x="81" y="1"/>
                        <a:pt x="257" y="1"/>
                      </a:cubicBezTo>
                      <a:cubicBezTo>
                        <a:pt x="353" y="1"/>
                        <a:pt x="433" y="81"/>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5"/>
                <p:cNvSpPr/>
                <p:nvPr/>
              </p:nvSpPr>
              <p:spPr>
                <a:xfrm>
                  <a:off x="886550" y="1398175"/>
                  <a:ext cx="10850" cy="10825"/>
                </a:xfrm>
                <a:custGeom>
                  <a:avLst/>
                  <a:gdLst/>
                  <a:ahLst/>
                  <a:cxnLst/>
                  <a:rect l="l" t="t" r="r" b="b"/>
                  <a:pathLst>
                    <a:path w="434" h="433" extrusionOk="0">
                      <a:moveTo>
                        <a:pt x="433" y="193"/>
                      </a:moveTo>
                      <a:cubicBezTo>
                        <a:pt x="433" y="353"/>
                        <a:pt x="225" y="433"/>
                        <a:pt x="113" y="321"/>
                      </a:cubicBezTo>
                      <a:cubicBezTo>
                        <a:pt x="1" y="209"/>
                        <a:pt x="81" y="1"/>
                        <a:pt x="241" y="17"/>
                      </a:cubicBezTo>
                      <a:cubicBezTo>
                        <a:pt x="353"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5"/>
                <p:cNvSpPr/>
                <p:nvPr/>
              </p:nvSpPr>
              <p:spPr>
                <a:xfrm>
                  <a:off x="712550" y="1307375"/>
                  <a:ext cx="10825" cy="10825"/>
                </a:xfrm>
                <a:custGeom>
                  <a:avLst/>
                  <a:gdLst/>
                  <a:ahLst/>
                  <a:cxnLst/>
                  <a:rect l="l" t="t" r="r" b="b"/>
                  <a:pathLst>
                    <a:path w="433" h="433" extrusionOk="0">
                      <a:moveTo>
                        <a:pt x="432" y="193"/>
                      </a:moveTo>
                      <a:cubicBezTo>
                        <a:pt x="432" y="353"/>
                        <a:pt x="224" y="433"/>
                        <a:pt x="112" y="321"/>
                      </a:cubicBezTo>
                      <a:cubicBezTo>
                        <a:pt x="0" y="209"/>
                        <a:pt x="80" y="17"/>
                        <a:pt x="240" y="17"/>
                      </a:cubicBezTo>
                      <a:cubicBezTo>
                        <a:pt x="336" y="1"/>
                        <a:pt x="432" y="81"/>
                        <a:pt x="432"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5"/>
                <p:cNvSpPr/>
                <p:nvPr/>
              </p:nvSpPr>
              <p:spPr>
                <a:xfrm>
                  <a:off x="866150" y="1242575"/>
                  <a:ext cx="10425" cy="10425"/>
                </a:xfrm>
                <a:custGeom>
                  <a:avLst/>
                  <a:gdLst/>
                  <a:ahLst/>
                  <a:cxnLst/>
                  <a:rect l="l" t="t" r="r" b="b"/>
                  <a:pathLst>
                    <a:path w="417" h="417" extrusionOk="0">
                      <a:moveTo>
                        <a:pt x="417" y="176"/>
                      </a:moveTo>
                      <a:cubicBezTo>
                        <a:pt x="417" y="336"/>
                        <a:pt x="225" y="416"/>
                        <a:pt x="113" y="304"/>
                      </a:cubicBezTo>
                      <a:cubicBezTo>
                        <a:pt x="1" y="192"/>
                        <a:pt x="81" y="0"/>
                        <a:pt x="241" y="0"/>
                      </a:cubicBezTo>
                      <a:cubicBezTo>
                        <a:pt x="337" y="0"/>
                        <a:pt x="417" y="80"/>
                        <a:pt x="417"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5"/>
                <p:cNvSpPr/>
                <p:nvPr/>
              </p:nvSpPr>
              <p:spPr>
                <a:xfrm>
                  <a:off x="634550" y="1356175"/>
                  <a:ext cx="10825" cy="10425"/>
                </a:xfrm>
                <a:custGeom>
                  <a:avLst/>
                  <a:gdLst/>
                  <a:ahLst/>
                  <a:cxnLst/>
                  <a:rect l="l" t="t" r="r" b="b"/>
                  <a:pathLst>
                    <a:path w="433" h="417" extrusionOk="0">
                      <a:moveTo>
                        <a:pt x="432" y="177"/>
                      </a:moveTo>
                      <a:cubicBezTo>
                        <a:pt x="432" y="337"/>
                        <a:pt x="240" y="417"/>
                        <a:pt x="128" y="305"/>
                      </a:cubicBezTo>
                      <a:cubicBezTo>
                        <a:pt x="0" y="193"/>
                        <a:pt x="96"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5"/>
                <p:cNvSpPr/>
                <p:nvPr/>
              </p:nvSpPr>
              <p:spPr>
                <a:xfrm>
                  <a:off x="659963" y="1141575"/>
                  <a:ext cx="10425" cy="10825"/>
                </a:xfrm>
                <a:custGeom>
                  <a:avLst/>
                  <a:gdLst/>
                  <a:ahLst/>
                  <a:cxnLst/>
                  <a:rect l="l" t="t" r="r" b="b"/>
                  <a:pathLst>
                    <a:path w="417" h="433" extrusionOk="0">
                      <a:moveTo>
                        <a:pt x="417" y="192"/>
                      </a:moveTo>
                      <a:cubicBezTo>
                        <a:pt x="417" y="352"/>
                        <a:pt x="225" y="432"/>
                        <a:pt x="113" y="320"/>
                      </a:cubicBezTo>
                      <a:cubicBezTo>
                        <a:pt x="1" y="192"/>
                        <a:pt x="81" y="0"/>
                        <a:pt x="241" y="0"/>
                      </a:cubicBezTo>
                      <a:cubicBezTo>
                        <a:pt x="337" y="0"/>
                        <a:pt x="417" y="80"/>
                        <a:pt x="417"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5"/>
                <p:cNvSpPr/>
                <p:nvPr/>
              </p:nvSpPr>
              <p:spPr>
                <a:xfrm>
                  <a:off x="709775" y="1234250"/>
                  <a:ext cx="10825" cy="10425"/>
                </a:xfrm>
                <a:custGeom>
                  <a:avLst/>
                  <a:gdLst/>
                  <a:ahLst/>
                  <a:cxnLst/>
                  <a:rect l="l" t="t" r="r" b="b"/>
                  <a:pathLst>
                    <a:path w="433" h="417" extrusionOk="0">
                      <a:moveTo>
                        <a:pt x="433" y="177"/>
                      </a:moveTo>
                      <a:cubicBezTo>
                        <a:pt x="433" y="337"/>
                        <a:pt x="225" y="417"/>
                        <a:pt x="113"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5"/>
                <p:cNvSpPr/>
                <p:nvPr/>
              </p:nvSpPr>
              <p:spPr>
                <a:xfrm>
                  <a:off x="930000" y="1296950"/>
                  <a:ext cx="10425" cy="12025"/>
                </a:xfrm>
                <a:custGeom>
                  <a:avLst/>
                  <a:gdLst/>
                  <a:ahLst/>
                  <a:cxnLst/>
                  <a:rect l="l" t="t" r="r" b="b"/>
                  <a:pathLst>
                    <a:path w="417" h="481" extrusionOk="0">
                      <a:moveTo>
                        <a:pt x="400" y="257"/>
                      </a:moveTo>
                      <a:cubicBezTo>
                        <a:pt x="368" y="481"/>
                        <a:pt x="48" y="481"/>
                        <a:pt x="32" y="257"/>
                      </a:cubicBezTo>
                      <a:cubicBezTo>
                        <a:pt x="0" y="1"/>
                        <a:pt x="416" y="1"/>
                        <a:pt x="400"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5"/>
                <p:cNvSpPr/>
                <p:nvPr/>
              </p:nvSpPr>
              <p:spPr>
                <a:xfrm>
                  <a:off x="802350" y="1341275"/>
                  <a:ext cx="10425" cy="12025"/>
                </a:xfrm>
                <a:custGeom>
                  <a:avLst/>
                  <a:gdLst/>
                  <a:ahLst/>
                  <a:cxnLst/>
                  <a:rect l="l" t="t" r="r" b="b"/>
                  <a:pathLst>
                    <a:path w="417" h="481" extrusionOk="0">
                      <a:moveTo>
                        <a:pt x="385" y="209"/>
                      </a:moveTo>
                      <a:cubicBezTo>
                        <a:pt x="417" y="481"/>
                        <a:pt x="0" y="481"/>
                        <a:pt x="32" y="209"/>
                      </a:cubicBezTo>
                      <a:cubicBezTo>
                        <a:pt x="48" y="1"/>
                        <a:pt x="369" y="1"/>
                        <a:pt x="38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5"/>
                <p:cNvSpPr/>
                <p:nvPr/>
              </p:nvSpPr>
              <p:spPr>
                <a:xfrm>
                  <a:off x="842200" y="1279050"/>
                  <a:ext cx="10425" cy="12025"/>
                </a:xfrm>
                <a:custGeom>
                  <a:avLst/>
                  <a:gdLst/>
                  <a:ahLst/>
                  <a:cxnLst/>
                  <a:rect l="l" t="t" r="r" b="b"/>
                  <a:pathLst>
                    <a:path w="417" h="481" extrusionOk="0">
                      <a:moveTo>
                        <a:pt x="400" y="209"/>
                      </a:moveTo>
                      <a:cubicBezTo>
                        <a:pt x="416" y="481"/>
                        <a:pt x="0" y="481"/>
                        <a:pt x="32" y="209"/>
                      </a:cubicBezTo>
                      <a:cubicBezTo>
                        <a:pt x="48" y="1"/>
                        <a:pt x="368" y="1"/>
                        <a:pt x="400"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5"/>
                <p:cNvSpPr/>
                <p:nvPr/>
              </p:nvSpPr>
              <p:spPr>
                <a:xfrm>
                  <a:off x="842550" y="1337375"/>
                  <a:ext cx="10825" cy="12025"/>
                </a:xfrm>
                <a:custGeom>
                  <a:avLst/>
                  <a:gdLst/>
                  <a:ahLst/>
                  <a:cxnLst/>
                  <a:rect l="l" t="t" r="r" b="b"/>
                  <a:pathLst>
                    <a:path w="433" h="481" extrusionOk="0">
                      <a:moveTo>
                        <a:pt x="401" y="273"/>
                      </a:moveTo>
                      <a:cubicBezTo>
                        <a:pt x="369" y="481"/>
                        <a:pt x="65" y="481"/>
                        <a:pt x="33" y="273"/>
                      </a:cubicBezTo>
                      <a:cubicBezTo>
                        <a:pt x="1" y="1"/>
                        <a:pt x="433" y="1"/>
                        <a:pt x="401"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5"/>
                <p:cNvSpPr/>
                <p:nvPr/>
              </p:nvSpPr>
              <p:spPr>
                <a:xfrm>
                  <a:off x="809350" y="1152575"/>
                  <a:ext cx="38825" cy="38825"/>
                </a:xfrm>
                <a:custGeom>
                  <a:avLst/>
                  <a:gdLst/>
                  <a:ahLst/>
                  <a:cxnLst/>
                  <a:rect l="l" t="t" r="r" b="b"/>
                  <a:pathLst>
                    <a:path w="1553" h="1553" extrusionOk="0">
                      <a:moveTo>
                        <a:pt x="769" y="1552"/>
                      </a:moveTo>
                      <a:lnTo>
                        <a:pt x="769" y="1552"/>
                      </a:lnTo>
                      <a:cubicBezTo>
                        <a:pt x="769" y="1120"/>
                        <a:pt x="417" y="784"/>
                        <a:pt x="1" y="784"/>
                      </a:cubicBezTo>
                      <a:lnTo>
                        <a:pt x="1" y="784"/>
                      </a:lnTo>
                      <a:cubicBezTo>
                        <a:pt x="417" y="784"/>
                        <a:pt x="769" y="432"/>
                        <a:pt x="769" y="0"/>
                      </a:cubicBezTo>
                      <a:lnTo>
                        <a:pt x="769" y="0"/>
                      </a:lnTo>
                      <a:cubicBezTo>
                        <a:pt x="769" y="432"/>
                        <a:pt x="1121" y="784"/>
                        <a:pt x="1553" y="784"/>
                      </a:cubicBezTo>
                      <a:lnTo>
                        <a:pt x="1553" y="784"/>
                      </a:lnTo>
                      <a:cubicBezTo>
                        <a:pt x="1121" y="784"/>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5"/>
                <p:cNvSpPr/>
                <p:nvPr/>
              </p:nvSpPr>
              <p:spPr>
                <a:xfrm>
                  <a:off x="615963" y="1208375"/>
                  <a:ext cx="38825" cy="38425"/>
                </a:xfrm>
                <a:custGeom>
                  <a:avLst/>
                  <a:gdLst/>
                  <a:ahLst/>
                  <a:cxnLst/>
                  <a:rect l="l" t="t" r="r" b="b"/>
                  <a:pathLst>
                    <a:path w="1553" h="1537" extrusionOk="0">
                      <a:moveTo>
                        <a:pt x="769" y="1537"/>
                      </a:moveTo>
                      <a:lnTo>
                        <a:pt x="769" y="1537"/>
                      </a:lnTo>
                      <a:cubicBezTo>
                        <a:pt x="769" y="1121"/>
                        <a:pt x="417" y="769"/>
                        <a:pt x="1" y="769"/>
                      </a:cubicBezTo>
                      <a:lnTo>
                        <a:pt x="1" y="769"/>
                      </a:lnTo>
                      <a:cubicBezTo>
                        <a:pt x="417" y="769"/>
                        <a:pt x="769" y="417"/>
                        <a:pt x="769" y="1"/>
                      </a:cubicBezTo>
                      <a:lnTo>
                        <a:pt x="769" y="1"/>
                      </a:lnTo>
                      <a:cubicBezTo>
                        <a:pt x="769" y="417"/>
                        <a:pt x="1121" y="769"/>
                        <a:pt x="1553" y="769"/>
                      </a:cubicBezTo>
                      <a:lnTo>
                        <a:pt x="1553" y="769"/>
                      </a:lnTo>
                      <a:cubicBezTo>
                        <a:pt x="1121" y="769"/>
                        <a:pt x="769" y="1121"/>
                        <a:pt x="769"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15"/>
            <p:cNvGrpSpPr/>
            <p:nvPr/>
          </p:nvGrpSpPr>
          <p:grpSpPr>
            <a:xfrm>
              <a:off x="7444910" y="59729"/>
              <a:ext cx="3286285" cy="2539537"/>
              <a:chOff x="7444910" y="59729"/>
              <a:chExt cx="3286285" cy="2539537"/>
            </a:xfrm>
          </p:grpSpPr>
          <p:grpSp>
            <p:nvGrpSpPr>
              <p:cNvPr id="5326" name="Google Shape;5326;p15"/>
              <p:cNvGrpSpPr/>
              <p:nvPr/>
            </p:nvGrpSpPr>
            <p:grpSpPr>
              <a:xfrm>
                <a:off x="7444910" y="59729"/>
                <a:ext cx="1699100" cy="2145071"/>
                <a:chOff x="7444910" y="59729"/>
                <a:chExt cx="1699100" cy="2145071"/>
              </a:xfrm>
            </p:grpSpPr>
            <p:grpSp>
              <p:nvGrpSpPr>
                <p:cNvPr id="5327" name="Google Shape;5327;p15"/>
                <p:cNvGrpSpPr/>
                <p:nvPr/>
              </p:nvGrpSpPr>
              <p:grpSpPr>
                <a:xfrm flipH="1">
                  <a:off x="7444910" y="59729"/>
                  <a:ext cx="1699100" cy="2145071"/>
                  <a:chOff x="146217" y="2712579"/>
                  <a:chExt cx="1552966" cy="1960401"/>
                </a:xfrm>
              </p:grpSpPr>
              <p:grpSp>
                <p:nvGrpSpPr>
                  <p:cNvPr id="5328" name="Google Shape;5328;p15"/>
                  <p:cNvGrpSpPr/>
                  <p:nvPr/>
                </p:nvGrpSpPr>
                <p:grpSpPr>
                  <a:xfrm>
                    <a:off x="146217" y="2712579"/>
                    <a:ext cx="1134008" cy="607901"/>
                    <a:chOff x="5206900" y="826150"/>
                    <a:chExt cx="599275" cy="321250"/>
                  </a:xfrm>
                </p:grpSpPr>
                <p:sp>
                  <p:nvSpPr>
                    <p:cNvPr id="5329" name="Google Shape;5329;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15"/>
                  <p:cNvGrpSpPr/>
                  <p:nvPr/>
                </p:nvGrpSpPr>
                <p:grpSpPr>
                  <a:xfrm rot="-9256633">
                    <a:off x="489429" y="3110262"/>
                    <a:ext cx="1134020" cy="607908"/>
                    <a:chOff x="5206900" y="826150"/>
                    <a:chExt cx="599275" cy="321250"/>
                  </a:xfrm>
                </p:grpSpPr>
                <p:sp>
                  <p:nvSpPr>
                    <p:cNvPr id="5344" name="Google Shape;5344;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15"/>
                  <p:cNvGrpSpPr/>
                  <p:nvPr/>
                </p:nvGrpSpPr>
                <p:grpSpPr>
                  <a:xfrm rot="7120513" flipH="1">
                    <a:off x="538618" y="3725726"/>
                    <a:ext cx="1133997" cy="607895"/>
                    <a:chOff x="5206900" y="826150"/>
                    <a:chExt cx="599275" cy="321250"/>
                  </a:xfrm>
                </p:grpSpPr>
                <p:sp>
                  <p:nvSpPr>
                    <p:cNvPr id="5359" name="Google Shape;5359;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3" name="Google Shape;5373;p15"/>
                <p:cNvGrpSpPr/>
                <p:nvPr/>
              </p:nvGrpSpPr>
              <p:grpSpPr>
                <a:xfrm>
                  <a:off x="7978287" y="476220"/>
                  <a:ext cx="632335" cy="373478"/>
                  <a:chOff x="7473525" y="1204375"/>
                  <a:chExt cx="827771" cy="488910"/>
                </a:xfrm>
              </p:grpSpPr>
              <p:sp>
                <p:nvSpPr>
                  <p:cNvPr id="5374" name="Google Shape;5374;p15"/>
                  <p:cNvSpPr/>
                  <p:nvPr/>
                </p:nvSpPr>
                <p:spPr>
                  <a:xfrm>
                    <a:off x="7650038" y="1204375"/>
                    <a:ext cx="442286" cy="443354"/>
                  </a:xfrm>
                  <a:custGeom>
                    <a:avLst/>
                    <a:gdLst/>
                    <a:ahLst/>
                    <a:cxnLst/>
                    <a:rect l="l" t="t" r="r" b="b"/>
                    <a:pathLst>
                      <a:path w="13253" h="13284" extrusionOk="0">
                        <a:moveTo>
                          <a:pt x="13253" y="6627"/>
                        </a:moveTo>
                        <a:cubicBezTo>
                          <a:pt x="13253" y="10305"/>
                          <a:pt x="10274" y="13283"/>
                          <a:pt x="6627" y="13283"/>
                        </a:cubicBezTo>
                        <a:cubicBezTo>
                          <a:pt x="2949" y="13283"/>
                          <a:pt x="0" y="10305"/>
                          <a:pt x="0" y="6627"/>
                        </a:cubicBezTo>
                        <a:cubicBezTo>
                          <a:pt x="0" y="2979"/>
                          <a:pt x="2949" y="0"/>
                          <a:pt x="6627" y="0"/>
                        </a:cubicBezTo>
                        <a:cubicBezTo>
                          <a:pt x="10274" y="0"/>
                          <a:pt x="13253" y="2979"/>
                          <a:pt x="13253" y="66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5"/>
                  <p:cNvSpPr/>
                  <p:nvPr/>
                </p:nvSpPr>
                <p:spPr>
                  <a:xfrm>
                    <a:off x="7473525" y="1216557"/>
                    <a:ext cx="827771" cy="476729"/>
                  </a:xfrm>
                  <a:custGeom>
                    <a:avLst/>
                    <a:gdLst/>
                    <a:ahLst/>
                    <a:cxnLst/>
                    <a:rect l="l" t="t" r="r" b="b"/>
                    <a:pathLst>
                      <a:path w="24804" h="14284" extrusionOk="0">
                        <a:moveTo>
                          <a:pt x="24803" y="0"/>
                        </a:moveTo>
                        <a:lnTo>
                          <a:pt x="24803" y="0"/>
                        </a:lnTo>
                        <a:cubicBezTo>
                          <a:pt x="22159" y="335"/>
                          <a:pt x="19666" y="1338"/>
                          <a:pt x="17508" y="2949"/>
                        </a:cubicBezTo>
                        <a:cubicBezTo>
                          <a:pt x="18238" y="2493"/>
                          <a:pt x="19028" y="2189"/>
                          <a:pt x="19879" y="2098"/>
                        </a:cubicBezTo>
                        <a:lnTo>
                          <a:pt x="19879" y="2098"/>
                        </a:lnTo>
                        <a:cubicBezTo>
                          <a:pt x="19059" y="3040"/>
                          <a:pt x="17995" y="3648"/>
                          <a:pt x="16931" y="4256"/>
                        </a:cubicBezTo>
                        <a:cubicBezTo>
                          <a:pt x="12463" y="6870"/>
                          <a:pt x="7934" y="9362"/>
                          <a:pt x="3405" y="11885"/>
                        </a:cubicBezTo>
                        <a:cubicBezTo>
                          <a:pt x="3101" y="12098"/>
                          <a:pt x="2706" y="12219"/>
                          <a:pt x="2341" y="12219"/>
                        </a:cubicBezTo>
                        <a:cubicBezTo>
                          <a:pt x="3344" y="11034"/>
                          <a:pt x="4529" y="10061"/>
                          <a:pt x="5593" y="8937"/>
                        </a:cubicBezTo>
                        <a:lnTo>
                          <a:pt x="5593" y="8937"/>
                        </a:lnTo>
                        <a:cubicBezTo>
                          <a:pt x="3496" y="10274"/>
                          <a:pt x="1642" y="11915"/>
                          <a:pt x="122" y="13861"/>
                        </a:cubicBezTo>
                        <a:cubicBezTo>
                          <a:pt x="61" y="13921"/>
                          <a:pt x="31" y="14013"/>
                          <a:pt x="0" y="14104"/>
                        </a:cubicBezTo>
                        <a:cubicBezTo>
                          <a:pt x="19" y="14232"/>
                          <a:pt x="137" y="14283"/>
                          <a:pt x="275" y="14283"/>
                        </a:cubicBezTo>
                        <a:cubicBezTo>
                          <a:pt x="365" y="14283"/>
                          <a:pt x="463" y="14261"/>
                          <a:pt x="548" y="14225"/>
                        </a:cubicBezTo>
                        <a:cubicBezTo>
                          <a:pt x="7782" y="11703"/>
                          <a:pt x="14256" y="7447"/>
                          <a:pt x="20639" y="3222"/>
                        </a:cubicBezTo>
                        <a:cubicBezTo>
                          <a:pt x="22129" y="2310"/>
                          <a:pt x="23527" y="1216"/>
                          <a:pt x="24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6" name="Google Shape;5376;p15"/>
              <p:cNvGrpSpPr/>
              <p:nvPr/>
            </p:nvGrpSpPr>
            <p:grpSpPr>
              <a:xfrm rot="-7145290" flipH="1">
                <a:off x="8531468" y="262924"/>
                <a:ext cx="1699093" cy="2144961"/>
                <a:chOff x="146217" y="2712579"/>
                <a:chExt cx="1552966" cy="1960401"/>
              </a:xfrm>
            </p:grpSpPr>
            <p:grpSp>
              <p:nvGrpSpPr>
                <p:cNvPr id="5377" name="Google Shape;5377;p15"/>
                <p:cNvGrpSpPr/>
                <p:nvPr/>
              </p:nvGrpSpPr>
              <p:grpSpPr>
                <a:xfrm>
                  <a:off x="146217" y="2712579"/>
                  <a:ext cx="1134008" cy="607901"/>
                  <a:chOff x="5206900" y="826150"/>
                  <a:chExt cx="599275" cy="321250"/>
                </a:xfrm>
              </p:grpSpPr>
              <p:sp>
                <p:nvSpPr>
                  <p:cNvPr id="5378" name="Google Shape;5378;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15"/>
                <p:cNvGrpSpPr/>
                <p:nvPr/>
              </p:nvGrpSpPr>
              <p:grpSpPr>
                <a:xfrm rot="-9256633">
                  <a:off x="489429" y="3110262"/>
                  <a:ext cx="1134020" cy="607908"/>
                  <a:chOff x="5206900" y="826150"/>
                  <a:chExt cx="599275" cy="321250"/>
                </a:xfrm>
              </p:grpSpPr>
              <p:sp>
                <p:nvSpPr>
                  <p:cNvPr id="5393" name="Google Shape;5393;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15"/>
                <p:cNvGrpSpPr/>
                <p:nvPr/>
              </p:nvGrpSpPr>
              <p:grpSpPr>
                <a:xfrm rot="7120513" flipH="1">
                  <a:off x="538618" y="3725726"/>
                  <a:ext cx="1133997" cy="607895"/>
                  <a:chOff x="5206900" y="826150"/>
                  <a:chExt cx="599275" cy="321250"/>
                </a:xfrm>
              </p:grpSpPr>
              <p:sp>
                <p:nvSpPr>
                  <p:cNvPr id="5408" name="Google Shape;5408;p1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14">
    <p:spTree>
      <p:nvGrpSpPr>
        <p:cNvPr id="1" name="Shape 5422"/>
        <p:cNvGrpSpPr/>
        <p:nvPr/>
      </p:nvGrpSpPr>
      <p:grpSpPr>
        <a:xfrm>
          <a:off x="0" y="0"/>
          <a:ext cx="0" cy="0"/>
          <a:chOff x="0" y="0"/>
          <a:chExt cx="0" cy="0"/>
        </a:xfrm>
      </p:grpSpPr>
      <p:grpSp>
        <p:nvGrpSpPr>
          <p:cNvPr id="5423" name="Google Shape;5423;p16"/>
          <p:cNvGrpSpPr/>
          <p:nvPr/>
        </p:nvGrpSpPr>
        <p:grpSpPr>
          <a:xfrm>
            <a:off x="176625" y="110350"/>
            <a:ext cx="8790774" cy="4922811"/>
            <a:chOff x="131600" y="118425"/>
            <a:chExt cx="8790774" cy="4922811"/>
          </a:xfrm>
        </p:grpSpPr>
        <p:sp>
          <p:nvSpPr>
            <p:cNvPr id="5424" name="Google Shape;5424;p16"/>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16"/>
            <p:cNvGrpSpPr/>
            <p:nvPr/>
          </p:nvGrpSpPr>
          <p:grpSpPr>
            <a:xfrm>
              <a:off x="131600" y="1884558"/>
              <a:ext cx="2122449" cy="3112715"/>
              <a:chOff x="131600" y="1884558"/>
              <a:chExt cx="2122449" cy="3112715"/>
            </a:xfrm>
          </p:grpSpPr>
          <p:sp>
            <p:nvSpPr>
              <p:cNvPr id="5426" name="Google Shape;5426;p16"/>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6"/>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6"/>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6"/>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6"/>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6"/>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6"/>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6"/>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6"/>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6"/>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6"/>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6"/>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6"/>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6"/>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6"/>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6"/>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6"/>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6"/>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6"/>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6"/>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6"/>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6"/>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6"/>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6"/>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6"/>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6"/>
            <p:cNvGrpSpPr/>
            <p:nvPr/>
          </p:nvGrpSpPr>
          <p:grpSpPr>
            <a:xfrm flipH="1">
              <a:off x="2342550" y="2567965"/>
              <a:ext cx="3964145" cy="1455821"/>
              <a:chOff x="3233388" y="140740"/>
              <a:chExt cx="3964145" cy="1455821"/>
            </a:xfrm>
          </p:grpSpPr>
          <p:sp>
            <p:nvSpPr>
              <p:cNvPr id="5452" name="Google Shape;5452;p1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6"/>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8" name="Google Shape;5478;p16"/>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6"/>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6"/>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6"/>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6"/>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6"/>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6"/>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6"/>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6"/>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6"/>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6"/>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6"/>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6"/>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6"/>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6"/>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6"/>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6"/>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6"/>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6"/>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6"/>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6"/>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6"/>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6"/>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6"/>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6"/>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6"/>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6"/>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6"/>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6"/>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6"/>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6"/>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6"/>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6"/>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6"/>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6"/>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6"/>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6"/>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6"/>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6"/>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6"/>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6"/>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6"/>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6"/>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6"/>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6"/>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6"/>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6"/>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6"/>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6"/>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6"/>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6"/>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6"/>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6"/>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6"/>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6"/>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6"/>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6"/>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6"/>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6"/>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6"/>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6"/>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6"/>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6"/>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6"/>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6"/>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6"/>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6"/>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6"/>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6"/>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6"/>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6"/>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6"/>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6"/>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6"/>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6"/>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6"/>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6"/>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6"/>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6"/>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6"/>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6"/>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6"/>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6"/>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6"/>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6"/>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6"/>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6"/>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6"/>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6"/>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6"/>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6"/>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6"/>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6"/>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6"/>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6"/>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6"/>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6"/>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6"/>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6"/>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6"/>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16"/>
            <p:cNvGrpSpPr/>
            <p:nvPr/>
          </p:nvGrpSpPr>
          <p:grpSpPr>
            <a:xfrm rot="5400000">
              <a:off x="6199788" y="1372590"/>
              <a:ext cx="3964145" cy="1455821"/>
              <a:chOff x="3233388" y="140740"/>
              <a:chExt cx="3964145" cy="1455821"/>
            </a:xfrm>
          </p:grpSpPr>
          <p:sp>
            <p:nvSpPr>
              <p:cNvPr id="5579" name="Google Shape;5579;p1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5" name="Google Shape;5605;p16"/>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6"/>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6"/>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6"/>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6"/>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0" name="Google Shape;5610;p16"/>
            <p:cNvGrpSpPr/>
            <p:nvPr/>
          </p:nvGrpSpPr>
          <p:grpSpPr>
            <a:xfrm>
              <a:off x="234224" y="118425"/>
              <a:ext cx="3532446" cy="1609151"/>
              <a:chOff x="140599" y="118425"/>
              <a:chExt cx="3532446" cy="1609151"/>
            </a:xfrm>
          </p:grpSpPr>
          <p:sp>
            <p:nvSpPr>
              <p:cNvPr id="5611" name="Google Shape;5611;p16"/>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6"/>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6"/>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6"/>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6"/>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6"/>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6"/>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6"/>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6"/>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6"/>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6"/>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6"/>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6"/>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6"/>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6"/>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6"/>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6"/>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6"/>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6"/>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6"/>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6"/>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6"/>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6"/>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6"/>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6"/>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6"/>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7" name="Google Shape;5637;p16"/>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16"/>
            <p:cNvGrpSpPr/>
            <p:nvPr/>
          </p:nvGrpSpPr>
          <p:grpSpPr>
            <a:xfrm>
              <a:off x="3327013" y="140740"/>
              <a:ext cx="3964145" cy="1455821"/>
              <a:chOff x="3233388" y="140740"/>
              <a:chExt cx="3964145" cy="1455821"/>
            </a:xfrm>
          </p:grpSpPr>
          <p:sp>
            <p:nvSpPr>
              <p:cNvPr id="5639" name="Google Shape;5639;p1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5" name="Google Shape;5665;p1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66" name="Google Shape;5666;p16"/>
          <p:cNvSpPr txBox="1">
            <a:spLocks noGrp="1"/>
          </p:cNvSpPr>
          <p:nvPr>
            <p:ph type="subTitle" idx="1"/>
          </p:nvPr>
        </p:nvSpPr>
        <p:spPr>
          <a:xfrm>
            <a:off x="1536624" y="3216313"/>
            <a:ext cx="1116300" cy="4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5667" name="Google Shape;5667;p16"/>
          <p:cNvSpPr txBox="1">
            <a:spLocks noGrp="1"/>
          </p:cNvSpPr>
          <p:nvPr>
            <p:ph type="subTitle" idx="2"/>
          </p:nvPr>
        </p:nvSpPr>
        <p:spPr>
          <a:xfrm>
            <a:off x="1220124" y="3611386"/>
            <a:ext cx="17493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68" name="Google Shape;5668;p16"/>
          <p:cNvSpPr txBox="1">
            <a:spLocks noGrp="1"/>
          </p:cNvSpPr>
          <p:nvPr>
            <p:ph type="subTitle" idx="3"/>
          </p:nvPr>
        </p:nvSpPr>
        <p:spPr>
          <a:xfrm>
            <a:off x="4013850" y="2574500"/>
            <a:ext cx="1116300" cy="4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5669" name="Google Shape;5669;p16"/>
          <p:cNvSpPr txBox="1">
            <a:spLocks noGrp="1"/>
          </p:cNvSpPr>
          <p:nvPr>
            <p:ph type="subTitle" idx="4"/>
          </p:nvPr>
        </p:nvSpPr>
        <p:spPr>
          <a:xfrm>
            <a:off x="3697350" y="2969607"/>
            <a:ext cx="17493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70" name="Google Shape;5670;p16"/>
          <p:cNvSpPr txBox="1">
            <a:spLocks noGrp="1"/>
          </p:cNvSpPr>
          <p:nvPr>
            <p:ph type="subTitle" idx="5"/>
          </p:nvPr>
        </p:nvSpPr>
        <p:spPr>
          <a:xfrm>
            <a:off x="6491076" y="3216063"/>
            <a:ext cx="1116300" cy="4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000"/>
              <a:buFont typeface="Big Shoulders Text"/>
              <a:buNone/>
              <a:defRPr sz="2000">
                <a:solidFill>
                  <a:schemeClr val="accent2"/>
                </a:solidFill>
                <a:latin typeface="Big Shoulders Text"/>
                <a:ea typeface="Big Shoulders Text"/>
                <a:cs typeface="Big Shoulders Text"/>
                <a:sym typeface="Big Shoulders Text"/>
              </a:defRPr>
            </a:lvl1pPr>
            <a:lvl2pPr lvl="1" rtl="0">
              <a:lnSpc>
                <a:spcPct val="100000"/>
              </a:lnSpc>
              <a:spcBef>
                <a:spcPts val="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5671" name="Google Shape;5671;p16"/>
          <p:cNvSpPr txBox="1">
            <a:spLocks noGrp="1"/>
          </p:cNvSpPr>
          <p:nvPr>
            <p:ph type="subTitle" idx="6"/>
          </p:nvPr>
        </p:nvSpPr>
        <p:spPr>
          <a:xfrm>
            <a:off x="6174576" y="3611391"/>
            <a:ext cx="17493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Light"/>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672" name="Google Shape;5672;p16"/>
          <p:cNvSpPr/>
          <p:nvPr/>
        </p:nvSpPr>
        <p:spPr>
          <a:xfrm flipH="1">
            <a:off x="7967968" y="242559"/>
            <a:ext cx="60065" cy="60230"/>
          </a:xfrm>
          <a:custGeom>
            <a:avLst/>
            <a:gdLst/>
            <a:ahLst/>
            <a:cxnLst/>
            <a:rect l="l" t="t" r="r" b="b"/>
            <a:pathLst>
              <a:path w="4737" h="4750" extrusionOk="0">
                <a:moveTo>
                  <a:pt x="4194" y="1"/>
                </a:moveTo>
                <a:cubicBezTo>
                  <a:pt x="4142" y="1"/>
                  <a:pt x="4072" y="11"/>
                  <a:pt x="3979" y="32"/>
                </a:cubicBezTo>
                <a:cubicBezTo>
                  <a:pt x="3698" y="104"/>
                  <a:pt x="3449" y="260"/>
                  <a:pt x="3169" y="354"/>
                </a:cubicBezTo>
                <a:cubicBezTo>
                  <a:pt x="2801" y="476"/>
                  <a:pt x="2453" y="559"/>
                  <a:pt x="2095" y="559"/>
                </a:cubicBezTo>
                <a:cubicBezTo>
                  <a:pt x="1877" y="559"/>
                  <a:pt x="1656" y="528"/>
                  <a:pt x="1424" y="457"/>
                </a:cubicBezTo>
                <a:cubicBezTo>
                  <a:pt x="1050" y="344"/>
                  <a:pt x="686" y="177"/>
                  <a:pt x="312" y="83"/>
                </a:cubicBezTo>
                <a:cubicBezTo>
                  <a:pt x="290" y="76"/>
                  <a:pt x="263" y="69"/>
                  <a:pt x="238" y="69"/>
                </a:cubicBezTo>
                <a:cubicBezTo>
                  <a:pt x="228" y="69"/>
                  <a:pt x="217" y="70"/>
                  <a:pt x="208" y="74"/>
                </a:cubicBezTo>
                <a:cubicBezTo>
                  <a:pt x="115" y="94"/>
                  <a:pt x="63" y="198"/>
                  <a:pt x="74" y="302"/>
                </a:cubicBezTo>
                <a:cubicBezTo>
                  <a:pt x="115" y="925"/>
                  <a:pt x="437" y="1558"/>
                  <a:pt x="603" y="2151"/>
                </a:cubicBezTo>
                <a:cubicBezTo>
                  <a:pt x="634" y="2244"/>
                  <a:pt x="665" y="2338"/>
                  <a:pt x="665" y="2431"/>
                </a:cubicBezTo>
                <a:cubicBezTo>
                  <a:pt x="676" y="2639"/>
                  <a:pt x="572" y="2805"/>
                  <a:pt x="531" y="2992"/>
                </a:cubicBezTo>
                <a:cubicBezTo>
                  <a:pt x="416" y="3490"/>
                  <a:pt x="302" y="3937"/>
                  <a:pt x="84" y="4394"/>
                </a:cubicBezTo>
                <a:cubicBezTo>
                  <a:pt x="42" y="4477"/>
                  <a:pt x="0" y="4581"/>
                  <a:pt x="53" y="4654"/>
                </a:cubicBezTo>
                <a:cubicBezTo>
                  <a:pt x="98" y="4723"/>
                  <a:pt x="162" y="4750"/>
                  <a:pt x="235" y="4750"/>
                </a:cubicBezTo>
                <a:cubicBezTo>
                  <a:pt x="448" y="4750"/>
                  <a:pt x="736" y="4521"/>
                  <a:pt x="852" y="4436"/>
                </a:cubicBezTo>
                <a:cubicBezTo>
                  <a:pt x="1154" y="4207"/>
                  <a:pt x="1538" y="4093"/>
                  <a:pt x="1902" y="3979"/>
                </a:cubicBezTo>
                <a:cubicBezTo>
                  <a:pt x="2115" y="3912"/>
                  <a:pt x="2332" y="3884"/>
                  <a:pt x="2550" y="3884"/>
                </a:cubicBezTo>
                <a:cubicBezTo>
                  <a:pt x="3212" y="3884"/>
                  <a:pt x="3883" y="4144"/>
                  <a:pt x="4477" y="4363"/>
                </a:cubicBezTo>
                <a:cubicBezTo>
                  <a:pt x="4516" y="4379"/>
                  <a:pt x="4563" y="4393"/>
                  <a:pt x="4606" y="4393"/>
                </a:cubicBezTo>
                <a:cubicBezTo>
                  <a:pt x="4645" y="4393"/>
                  <a:pt x="4681" y="4382"/>
                  <a:pt x="4706" y="4353"/>
                </a:cubicBezTo>
                <a:cubicBezTo>
                  <a:pt x="4737" y="4311"/>
                  <a:pt x="4737" y="4270"/>
                  <a:pt x="4737" y="4228"/>
                </a:cubicBezTo>
                <a:cubicBezTo>
                  <a:pt x="4716" y="3709"/>
                  <a:pt x="4301" y="3303"/>
                  <a:pt x="4093" y="2826"/>
                </a:cubicBezTo>
                <a:cubicBezTo>
                  <a:pt x="3771" y="2109"/>
                  <a:pt x="4062" y="1247"/>
                  <a:pt x="4238" y="520"/>
                </a:cubicBezTo>
                <a:cubicBezTo>
                  <a:pt x="4301" y="291"/>
                  <a:pt x="4374" y="104"/>
                  <a:pt x="4301" y="32"/>
                </a:cubicBezTo>
                <a:cubicBezTo>
                  <a:pt x="4280" y="11"/>
                  <a:pt x="4246" y="1"/>
                  <a:pt x="4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6"/>
          <p:cNvSpPr/>
          <p:nvPr/>
        </p:nvSpPr>
        <p:spPr>
          <a:xfrm flipH="1">
            <a:off x="8538611" y="1051947"/>
            <a:ext cx="60078" cy="60255"/>
          </a:xfrm>
          <a:custGeom>
            <a:avLst/>
            <a:gdLst/>
            <a:ahLst/>
            <a:cxnLst/>
            <a:rect l="l" t="t" r="r" b="b"/>
            <a:pathLst>
              <a:path w="4738" h="4752" extrusionOk="0">
                <a:moveTo>
                  <a:pt x="4194" y="0"/>
                </a:moveTo>
                <a:cubicBezTo>
                  <a:pt x="4142" y="0"/>
                  <a:pt x="4072" y="13"/>
                  <a:pt x="3978" y="39"/>
                </a:cubicBezTo>
                <a:cubicBezTo>
                  <a:pt x="3698" y="102"/>
                  <a:pt x="3438" y="257"/>
                  <a:pt x="3168" y="351"/>
                </a:cubicBezTo>
                <a:cubicBezTo>
                  <a:pt x="2805" y="479"/>
                  <a:pt x="2462" y="559"/>
                  <a:pt x="2108" y="559"/>
                </a:cubicBezTo>
                <a:cubicBezTo>
                  <a:pt x="1886" y="559"/>
                  <a:pt x="1660" y="527"/>
                  <a:pt x="1423" y="455"/>
                </a:cubicBezTo>
                <a:cubicBezTo>
                  <a:pt x="1049" y="340"/>
                  <a:pt x="686" y="174"/>
                  <a:pt x="312" y="81"/>
                </a:cubicBezTo>
                <a:cubicBezTo>
                  <a:pt x="290" y="73"/>
                  <a:pt x="262" y="66"/>
                  <a:pt x="234" y="66"/>
                </a:cubicBezTo>
                <a:cubicBezTo>
                  <a:pt x="222" y="66"/>
                  <a:pt x="210" y="67"/>
                  <a:pt x="198" y="70"/>
                </a:cubicBezTo>
                <a:cubicBezTo>
                  <a:pt x="115" y="91"/>
                  <a:pt x="63" y="206"/>
                  <a:pt x="73" y="299"/>
                </a:cubicBezTo>
                <a:cubicBezTo>
                  <a:pt x="115" y="922"/>
                  <a:pt x="437" y="1556"/>
                  <a:pt x="603" y="2148"/>
                </a:cubicBezTo>
                <a:cubicBezTo>
                  <a:pt x="634" y="2241"/>
                  <a:pt x="665" y="2334"/>
                  <a:pt x="665" y="2438"/>
                </a:cubicBezTo>
                <a:cubicBezTo>
                  <a:pt x="675" y="2636"/>
                  <a:pt x="572" y="2802"/>
                  <a:pt x="530" y="2989"/>
                </a:cubicBezTo>
                <a:cubicBezTo>
                  <a:pt x="416" y="3488"/>
                  <a:pt x="302" y="3934"/>
                  <a:pt x="84" y="4402"/>
                </a:cubicBezTo>
                <a:cubicBezTo>
                  <a:pt x="42" y="4485"/>
                  <a:pt x="1" y="4578"/>
                  <a:pt x="52" y="4661"/>
                </a:cubicBezTo>
                <a:cubicBezTo>
                  <a:pt x="96" y="4726"/>
                  <a:pt x="158" y="4751"/>
                  <a:pt x="229" y="4751"/>
                </a:cubicBezTo>
                <a:cubicBezTo>
                  <a:pt x="442" y="4751"/>
                  <a:pt x="735" y="4519"/>
                  <a:pt x="852" y="4433"/>
                </a:cubicBezTo>
                <a:cubicBezTo>
                  <a:pt x="1153" y="4204"/>
                  <a:pt x="1538" y="4090"/>
                  <a:pt x="1901" y="3976"/>
                </a:cubicBezTo>
                <a:cubicBezTo>
                  <a:pt x="2114" y="3909"/>
                  <a:pt x="2331" y="3881"/>
                  <a:pt x="2548" y="3881"/>
                </a:cubicBezTo>
                <a:cubicBezTo>
                  <a:pt x="3212" y="3881"/>
                  <a:pt x="3883" y="4141"/>
                  <a:pt x="4477" y="4360"/>
                </a:cubicBezTo>
                <a:cubicBezTo>
                  <a:pt x="4515" y="4376"/>
                  <a:pt x="4562" y="4390"/>
                  <a:pt x="4606" y="4390"/>
                </a:cubicBezTo>
                <a:cubicBezTo>
                  <a:pt x="4645" y="4390"/>
                  <a:pt x="4681" y="4379"/>
                  <a:pt x="4705" y="4350"/>
                </a:cubicBezTo>
                <a:cubicBezTo>
                  <a:pt x="4737" y="4308"/>
                  <a:pt x="4737" y="4266"/>
                  <a:pt x="4737" y="4225"/>
                </a:cubicBezTo>
                <a:cubicBezTo>
                  <a:pt x="4716" y="3706"/>
                  <a:pt x="4301" y="3301"/>
                  <a:pt x="4093" y="2823"/>
                </a:cubicBezTo>
                <a:cubicBezTo>
                  <a:pt x="3771" y="2106"/>
                  <a:pt x="4061" y="1244"/>
                  <a:pt x="4238" y="517"/>
                </a:cubicBezTo>
                <a:cubicBezTo>
                  <a:pt x="4301" y="289"/>
                  <a:pt x="4373" y="112"/>
                  <a:pt x="4301" y="39"/>
                </a:cubicBezTo>
                <a:cubicBezTo>
                  <a:pt x="4280" y="13"/>
                  <a:pt x="4246" y="0"/>
                  <a:pt x="4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6"/>
          <p:cNvSpPr/>
          <p:nvPr/>
        </p:nvSpPr>
        <p:spPr>
          <a:xfrm flipH="1">
            <a:off x="8796632" y="200591"/>
            <a:ext cx="69309" cy="41971"/>
          </a:xfrm>
          <a:custGeom>
            <a:avLst/>
            <a:gdLst/>
            <a:ahLst/>
            <a:cxnLst/>
            <a:rect l="l" t="t" r="r" b="b"/>
            <a:pathLst>
              <a:path w="5466" h="3310" extrusionOk="0">
                <a:moveTo>
                  <a:pt x="2747" y="1"/>
                </a:moveTo>
                <a:cubicBezTo>
                  <a:pt x="2688" y="1"/>
                  <a:pt x="2629" y="2"/>
                  <a:pt x="2567" y="5"/>
                </a:cubicBezTo>
                <a:cubicBezTo>
                  <a:pt x="822" y="88"/>
                  <a:pt x="1" y="1948"/>
                  <a:pt x="1320" y="2893"/>
                </a:cubicBezTo>
                <a:cubicBezTo>
                  <a:pt x="1455" y="2987"/>
                  <a:pt x="1591" y="3070"/>
                  <a:pt x="1725" y="3132"/>
                </a:cubicBezTo>
                <a:cubicBezTo>
                  <a:pt x="1992" y="3255"/>
                  <a:pt x="2250" y="3309"/>
                  <a:pt x="2495" y="3309"/>
                </a:cubicBezTo>
                <a:cubicBezTo>
                  <a:pt x="4404" y="3309"/>
                  <a:pt x="5465" y="1"/>
                  <a:pt x="2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6"/>
          <p:cNvSpPr/>
          <p:nvPr/>
        </p:nvSpPr>
        <p:spPr>
          <a:xfrm flipH="1">
            <a:off x="8829976" y="1444629"/>
            <a:ext cx="69284" cy="41844"/>
          </a:xfrm>
          <a:custGeom>
            <a:avLst/>
            <a:gdLst/>
            <a:ahLst/>
            <a:cxnLst/>
            <a:rect l="l" t="t" r="r" b="b"/>
            <a:pathLst>
              <a:path w="5464" h="3300" extrusionOk="0">
                <a:moveTo>
                  <a:pt x="2746" y="1"/>
                </a:moveTo>
                <a:cubicBezTo>
                  <a:pt x="2688" y="1"/>
                  <a:pt x="2628" y="2"/>
                  <a:pt x="2566" y="6"/>
                </a:cubicBezTo>
                <a:cubicBezTo>
                  <a:pt x="821" y="89"/>
                  <a:pt x="0" y="1947"/>
                  <a:pt x="1309" y="2882"/>
                </a:cubicBezTo>
                <a:cubicBezTo>
                  <a:pt x="1454" y="2986"/>
                  <a:pt x="1590" y="3059"/>
                  <a:pt x="1714" y="3122"/>
                </a:cubicBezTo>
                <a:cubicBezTo>
                  <a:pt x="1981" y="3245"/>
                  <a:pt x="2241" y="3299"/>
                  <a:pt x="2486" y="3299"/>
                </a:cubicBezTo>
                <a:cubicBezTo>
                  <a:pt x="4396" y="3299"/>
                  <a:pt x="5463" y="1"/>
                  <a:pt x="27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6"/>
          <p:cNvSpPr/>
          <p:nvPr/>
        </p:nvSpPr>
        <p:spPr>
          <a:xfrm flipH="1">
            <a:off x="8598691" y="491035"/>
            <a:ext cx="96647" cy="96936"/>
          </a:xfrm>
          <a:custGeom>
            <a:avLst/>
            <a:gdLst/>
            <a:ahLst/>
            <a:cxnLst/>
            <a:rect l="l" t="t" r="r" b="b"/>
            <a:pathLst>
              <a:path w="4737" h="4750" extrusionOk="0">
                <a:moveTo>
                  <a:pt x="4194" y="1"/>
                </a:moveTo>
                <a:cubicBezTo>
                  <a:pt x="4142" y="1"/>
                  <a:pt x="4072" y="11"/>
                  <a:pt x="3979" y="32"/>
                </a:cubicBezTo>
                <a:cubicBezTo>
                  <a:pt x="3698" y="104"/>
                  <a:pt x="3449" y="260"/>
                  <a:pt x="3169" y="354"/>
                </a:cubicBezTo>
                <a:cubicBezTo>
                  <a:pt x="2801" y="476"/>
                  <a:pt x="2453" y="559"/>
                  <a:pt x="2095" y="559"/>
                </a:cubicBezTo>
                <a:cubicBezTo>
                  <a:pt x="1877" y="559"/>
                  <a:pt x="1656" y="528"/>
                  <a:pt x="1424" y="457"/>
                </a:cubicBezTo>
                <a:cubicBezTo>
                  <a:pt x="1050" y="344"/>
                  <a:pt x="686" y="177"/>
                  <a:pt x="312" y="83"/>
                </a:cubicBezTo>
                <a:cubicBezTo>
                  <a:pt x="290" y="76"/>
                  <a:pt x="263" y="69"/>
                  <a:pt x="238" y="69"/>
                </a:cubicBezTo>
                <a:cubicBezTo>
                  <a:pt x="228" y="69"/>
                  <a:pt x="217" y="70"/>
                  <a:pt x="208" y="74"/>
                </a:cubicBezTo>
                <a:cubicBezTo>
                  <a:pt x="115" y="94"/>
                  <a:pt x="63" y="198"/>
                  <a:pt x="74" y="302"/>
                </a:cubicBezTo>
                <a:cubicBezTo>
                  <a:pt x="115" y="925"/>
                  <a:pt x="437" y="1558"/>
                  <a:pt x="603" y="2151"/>
                </a:cubicBezTo>
                <a:cubicBezTo>
                  <a:pt x="634" y="2244"/>
                  <a:pt x="665" y="2338"/>
                  <a:pt x="665" y="2431"/>
                </a:cubicBezTo>
                <a:cubicBezTo>
                  <a:pt x="676" y="2639"/>
                  <a:pt x="572" y="2805"/>
                  <a:pt x="531" y="2992"/>
                </a:cubicBezTo>
                <a:cubicBezTo>
                  <a:pt x="416" y="3490"/>
                  <a:pt x="302" y="3937"/>
                  <a:pt x="84" y="4394"/>
                </a:cubicBezTo>
                <a:cubicBezTo>
                  <a:pt x="42" y="4477"/>
                  <a:pt x="0" y="4581"/>
                  <a:pt x="53" y="4654"/>
                </a:cubicBezTo>
                <a:cubicBezTo>
                  <a:pt x="98" y="4723"/>
                  <a:pt x="162" y="4750"/>
                  <a:pt x="235" y="4750"/>
                </a:cubicBezTo>
                <a:cubicBezTo>
                  <a:pt x="448" y="4750"/>
                  <a:pt x="736" y="4521"/>
                  <a:pt x="852" y="4436"/>
                </a:cubicBezTo>
                <a:cubicBezTo>
                  <a:pt x="1154" y="4207"/>
                  <a:pt x="1538" y="4093"/>
                  <a:pt x="1902" y="3979"/>
                </a:cubicBezTo>
                <a:cubicBezTo>
                  <a:pt x="2115" y="3912"/>
                  <a:pt x="2332" y="3884"/>
                  <a:pt x="2550" y="3884"/>
                </a:cubicBezTo>
                <a:cubicBezTo>
                  <a:pt x="3212" y="3884"/>
                  <a:pt x="3883" y="4144"/>
                  <a:pt x="4477" y="4363"/>
                </a:cubicBezTo>
                <a:cubicBezTo>
                  <a:pt x="4516" y="4379"/>
                  <a:pt x="4563" y="4393"/>
                  <a:pt x="4606" y="4393"/>
                </a:cubicBezTo>
                <a:cubicBezTo>
                  <a:pt x="4645" y="4393"/>
                  <a:pt x="4681" y="4382"/>
                  <a:pt x="4706" y="4353"/>
                </a:cubicBezTo>
                <a:cubicBezTo>
                  <a:pt x="4737" y="4311"/>
                  <a:pt x="4737" y="4270"/>
                  <a:pt x="4737" y="4228"/>
                </a:cubicBezTo>
                <a:cubicBezTo>
                  <a:pt x="4716" y="3709"/>
                  <a:pt x="4301" y="3303"/>
                  <a:pt x="4093" y="2826"/>
                </a:cubicBezTo>
                <a:cubicBezTo>
                  <a:pt x="3771" y="2109"/>
                  <a:pt x="4062" y="1247"/>
                  <a:pt x="4238" y="520"/>
                </a:cubicBezTo>
                <a:cubicBezTo>
                  <a:pt x="4301" y="291"/>
                  <a:pt x="4374" y="104"/>
                  <a:pt x="4301" y="32"/>
                </a:cubicBezTo>
                <a:cubicBezTo>
                  <a:pt x="4280" y="11"/>
                  <a:pt x="4246" y="1"/>
                  <a:pt x="4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6"/>
          <p:cNvSpPr/>
          <p:nvPr/>
        </p:nvSpPr>
        <p:spPr>
          <a:xfrm flipH="1">
            <a:off x="8370636" y="302797"/>
            <a:ext cx="60078" cy="60255"/>
          </a:xfrm>
          <a:custGeom>
            <a:avLst/>
            <a:gdLst/>
            <a:ahLst/>
            <a:cxnLst/>
            <a:rect l="l" t="t" r="r" b="b"/>
            <a:pathLst>
              <a:path w="4738" h="4752" extrusionOk="0">
                <a:moveTo>
                  <a:pt x="4194" y="0"/>
                </a:moveTo>
                <a:cubicBezTo>
                  <a:pt x="4142" y="0"/>
                  <a:pt x="4072" y="13"/>
                  <a:pt x="3978" y="39"/>
                </a:cubicBezTo>
                <a:cubicBezTo>
                  <a:pt x="3698" y="102"/>
                  <a:pt x="3438" y="257"/>
                  <a:pt x="3168" y="351"/>
                </a:cubicBezTo>
                <a:cubicBezTo>
                  <a:pt x="2805" y="479"/>
                  <a:pt x="2462" y="559"/>
                  <a:pt x="2108" y="559"/>
                </a:cubicBezTo>
                <a:cubicBezTo>
                  <a:pt x="1886" y="559"/>
                  <a:pt x="1660" y="527"/>
                  <a:pt x="1423" y="455"/>
                </a:cubicBezTo>
                <a:cubicBezTo>
                  <a:pt x="1049" y="340"/>
                  <a:pt x="686" y="174"/>
                  <a:pt x="312" y="81"/>
                </a:cubicBezTo>
                <a:cubicBezTo>
                  <a:pt x="290" y="73"/>
                  <a:pt x="262" y="66"/>
                  <a:pt x="234" y="66"/>
                </a:cubicBezTo>
                <a:cubicBezTo>
                  <a:pt x="222" y="66"/>
                  <a:pt x="210" y="67"/>
                  <a:pt x="198" y="70"/>
                </a:cubicBezTo>
                <a:cubicBezTo>
                  <a:pt x="115" y="91"/>
                  <a:pt x="63" y="206"/>
                  <a:pt x="73" y="299"/>
                </a:cubicBezTo>
                <a:cubicBezTo>
                  <a:pt x="115" y="922"/>
                  <a:pt x="437" y="1556"/>
                  <a:pt x="603" y="2148"/>
                </a:cubicBezTo>
                <a:cubicBezTo>
                  <a:pt x="634" y="2241"/>
                  <a:pt x="665" y="2334"/>
                  <a:pt x="665" y="2438"/>
                </a:cubicBezTo>
                <a:cubicBezTo>
                  <a:pt x="675" y="2636"/>
                  <a:pt x="572" y="2802"/>
                  <a:pt x="530" y="2989"/>
                </a:cubicBezTo>
                <a:cubicBezTo>
                  <a:pt x="416" y="3488"/>
                  <a:pt x="302" y="3934"/>
                  <a:pt x="84" y="4402"/>
                </a:cubicBezTo>
                <a:cubicBezTo>
                  <a:pt x="42" y="4485"/>
                  <a:pt x="1" y="4578"/>
                  <a:pt x="52" y="4661"/>
                </a:cubicBezTo>
                <a:cubicBezTo>
                  <a:pt x="96" y="4726"/>
                  <a:pt x="158" y="4751"/>
                  <a:pt x="229" y="4751"/>
                </a:cubicBezTo>
                <a:cubicBezTo>
                  <a:pt x="442" y="4751"/>
                  <a:pt x="735" y="4519"/>
                  <a:pt x="852" y="4433"/>
                </a:cubicBezTo>
                <a:cubicBezTo>
                  <a:pt x="1153" y="4204"/>
                  <a:pt x="1538" y="4090"/>
                  <a:pt x="1901" y="3976"/>
                </a:cubicBezTo>
                <a:cubicBezTo>
                  <a:pt x="2114" y="3909"/>
                  <a:pt x="2331" y="3881"/>
                  <a:pt x="2548" y="3881"/>
                </a:cubicBezTo>
                <a:cubicBezTo>
                  <a:pt x="3212" y="3881"/>
                  <a:pt x="3883" y="4141"/>
                  <a:pt x="4477" y="4360"/>
                </a:cubicBezTo>
                <a:cubicBezTo>
                  <a:pt x="4515" y="4376"/>
                  <a:pt x="4562" y="4390"/>
                  <a:pt x="4606" y="4390"/>
                </a:cubicBezTo>
                <a:cubicBezTo>
                  <a:pt x="4645" y="4390"/>
                  <a:pt x="4681" y="4379"/>
                  <a:pt x="4705" y="4350"/>
                </a:cubicBezTo>
                <a:cubicBezTo>
                  <a:pt x="4737" y="4308"/>
                  <a:pt x="4737" y="4266"/>
                  <a:pt x="4737" y="4225"/>
                </a:cubicBezTo>
                <a:cubicBezTo>
                  <a:pt x="4716" y="3706"/>
                  <a:pt x="4301" y="3301"/>
                  <a:pt x="4093" y="2823"/>
                </a:cubicBezTo>
                <a:cubicBezTo>
                  <a:pt x="3771" y="2106"/>
                  <a:pt x="4061" y="1244"/>
                  <a:pt x="4238" y="517"/>
                </a:cubicBezTo>
                <a:cubicBezTo>
                  <a:pt x="4301" y="289"/>
                  <a:pt x="4373" y="112"/>
                  <a:pt x="4301" y="39"/>
                </a:cubicBezTo>
                <a:cubicBezTo>
                  <a:pt x="4280" y="13"/>
                  <a:pt x="4246" y="0"/>
                  <a:pt x="4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6"/>
          <p:cNvSpPr/>
          <p:nvPr/>
        </p:nvSpPr>
        <p:spPr>
          <a:xfrm flipH="1">
            <a:off x="8982461" y="381397"/>
            <a:ext cx="60078" cy="60255"/>
          </a:xfrm>
          <a:custGeom>
            <a:avLst/>
            <a:gdLst/>
            <a:ahLst/>
            <a:cxnLst/>
            <a:rect l="l" t="t" r="r" b="b"/>
            <a:pathLst>
              <a:path w="4738" h="4752" extrusionOk="0">
                <a:moveTo>
                  <a:pt x="4194" y="0"/>
                </a:moveTo>
                <a:cubicBezTo>
                  <a:pt x="4142" y="0"/>
                  <a:pt x="4072" y="13"/>
                  <a:pt x="3978" y="39"/>
                </a:cubicBezTo>
                <a:cubicBezTo>
                  <a:pt x="3698" y="102"/>
                  <a:pt x="3438" y="257"/>
                  <a:pt x="3168" y="351"/>
                </a:cubicBezTo>
                <a:cubicBezTo>
                  <a:pt x="2805" y="479"/>
                  <a:pt x="2462" y="559"/>
                  <a:pt x="2108" y="559"/>
                </a:cubicBezTo>
                <a:cubicBezTo>
                  <a:pt x="1886" y="559"/>
                  <a:pt x="1660" y="527"/>
                  <a:pt x="1423" y="455"/>
                </a:cubicBezTo>
                <a:cubicBezTo>
                  <a:pt x="1049" y="340"/>
                  <a:pt x="686" y="174"/>
                  <a:pt x="312" y="81"/>
                </a:cubicBezTo>
                <a:cubicBezTo>
                  <a:pt x="290" y="73"/>
                  <a:pt x="262" y="66"/>
                  <a:pt x="234" y="66"/>
                </a:cubicBezTo>
                <a:cubicBezTo>
                  <a:pt x="222" y="66"/>
                  <a:pt x="210" y="67"/>
                  <a:pt x="198" y="70"/>
                </a:cubicBezTo>
                <a:cubicBezTo>
                  <a:pt x="115" y="91"/>
                  <a:pt x="63" y="206"/>
                  <a:pt x="73" y="299"/>
                </a:cubicBezTo>
                <a:cubicBezTo>
                  <a:pt x="115" y="922"/>
                  <a:pt x="437" y="1556"/>
                  <a:pt x="603" y="2148"/>
                </a:cubicBezTo>
                <a:cubicBezTo>
                  <a:pt x="634" y="2241"/>
                  <a:pt x="665" y="2334"/>
                  <a:pt x="665" y="2438"/>
                </a:cubicBezTo>
                <a:cubicBezTo>
                  <a:pt x="675" y="2636"/>
                  <a:pt x="572" y="2802"/>
                  <a:pt x="530" y="2989"/>
                </a:cubicBezTo>
                <a:cubicBezTo>
                  <a:pt x="416" y="3488"/>
                  <a:pt x="302" y="3934"/>
                  <a:pt x="84" y="4402"/>
                </a:cubicBezTo>
                <a:cubicBezTo>
                  <a:pt x="42" y="4485"/>
                  <a:pt x="1" y="4578"/>
                  <a:pt x="52" y="4661"/>
                </a:cubicBezTo>
                <a:cubicBezTo>
                  <a:pt x="96" y="4726"/>
                  <a:pt x="158" y="4751"/>
                  <a:pt x="229" y="4751"/>
                </a:cubicBezTo>
                <a:cubicBezTo>
                  <a:pt x="442" y="4751"/>
                  <a:pt x="735" y="4519"/>
                  <a:pt x="852" y="4433"/>
                </a:cubicBezTo>
                <a:cubicBezTo>
                  <a:pt x="1153" y="4204"/>
                  <a:pt x="1538" y="4090"/>
                  <a:pt x="1901" y="3976"/>
                </a:cubicBezTo>
                <a:cubicBezTo>
                  <a:pt x="2114" y="3909"/>
                  <a:pt x="2331" y="3881"/>
                  <a:pt x="2548" y="3881"/>
                </a:cubicBezTo>
                <a:cubicBezTo>
                  <a:pt x="3212" y="3881"/>
                  <a:pt x="3883" y="4141"/>
                  <a:pt x="4477" y="4360"/>
                </a:cubicBezTo>
                <a:cubicBezTo>
                  <a:pt x="4515" y="4376"/>
                  <a:pt x="4562" y="4390"/>
                  <a:pt x="4606" y="4390"/>
                </a:cubicBezTo>
                <a:cubicBezTo>
                  <a:pt x="4645" y="4390"/>
                  <a:pt x="4681" y="4379"/>
                  <a:pt x="4705" y="4350"/>
                </a:cubicBezTo>
                <a:cubicBezTo>
                  <a:pt x="4737" y="4308"/>
                  <a:pt x="4737" y="4266"/>
                  <a:pt x="4737" y="4225"/>
                </a:cubicBezTo>
                <a:cubicBezTo>
                  <a:pt x="4716" y="3706"/>
                  <a:pt x="4301" y="3301"/>
                  <a:pt x="4093" y="2823"/>
                </a:cubicBezTo>
                <a:cubicBezTo>
                  <a:pt x="3771" y="2106"/>
                  <a:pt x="4061" y="1244"/>
                  <a:pt x="4238" y="517"/>
                </a:cubicBezTo>
                <a:cubicBezTo>
                  <a:pt x="4301" y="289"/>
                  <a:pt x="4373" y="112"/>
                  <a:pt x="4301" y="39"/>
                </a:cubicBezTo>
                <a:cubicBezTo>
                  <a:pt x="4280" y="13"/>
                  <a:pt x="4246" y="0"/>
                  <a:pt x="4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16"/>
          <p:cNvGrpSpPr/>
          <p:nvPr/>
        </p:nvGrpSpPr>
        <p:grpSpPr>
          <a:xfrm>
            <a:off x="176636" y="3973197"/>
            <a:ext cx="728264" cy="968957"/>
            <a:chOff x="176636" y="3973197"/>
            <a:chExt cx="728264" cy="968957"/>
          </a:xfrm>
        </p:grpSpPr>
        <p:sp>
          <p:nvSpPr>
            <p:cNvPr id="5680" name="Google Shape;5680;p16"/>
            <p:cNvSpPr/>
            <p:nvPr/>
          </p:nvSpPr>
          <p:spPr>
            <a:xfrm flipH="1">
              <a:off x="377236" y="4752447"/>
              <a:ext cx="60078" cy="60255"/>
            </a:xfrm>
            <a:custGeom>
              <a:avLst/>
              <a:gdLst/>
              <a:ahLst/>
              <a:cxnLst/>
              <a:rect l="l" t="t" r="r" b="b"/>
              <a:pathLst>
                <a:path w="4738" h="4752" extrusionOk="0">
                  <a:moveTo>
                    <a:pt x="4194" y="0"/>
                  </a:moveTo>
                  <a:cubicBezTo>
                    <a:pt x="4142" y="0"/>
                    <a:pt x="4072" y="13"/>
                    <a:pt x="3978" y="39"/>
                  </a:cubicBezTo>
                  <a:cubicBezTo>
                    <a:pt x="3698" y="102"/>
                    <a:pt x="3438" y="257"/>
                    <a:pt x="3168" y="351"/>
                  </a:cubicBezTo>
                  <a:cubicBezTo>
                    <a:pt x="2805" y="479"/>
                    <a:pt x="2462" y="559"/>
                    <a:pt x="2108" y="559"/>
                  </a:cubicBezTo>
                  <a:cubicBezTo>
                    <a:pt x="1886" y="559"/>
                    <a:pt x="1660" y="527"/>
                    <a:pt x="1423" y="455"/>
                  </a:cubicBezTo>
                  <a:cubicBezTo>
                    <a:pt x="1049" y="340"/>
                    <a:pt x="686" y="174"/>
                    <a:pt x="312" y="81"/>
                  </a:cubicBezTo>
                  <a:cubicBezTo>
                    <a:pt x="290" y="73"/>
                    <a:pt x="262" y="66"/>
                    <a:pt x="234" y="66"/>
                  </a:cubicBezTo>
                  <a:cubicBezTo>
                    <a:pt x="222" y="66"/>
                    <a:pt x="210" y="67"/>
                    <a:pt x="198" y="70"/>
                  </a:cubicBezTo>
                  <a:cubicBezTo>
                    <a:pt x="115" y="91"/>
                    <a:pt x="63" y="206"/>
                    <a:pt x="73" y="299"/>
                  </a:cubicBezTo>
                  <a:cubicBezTo>
                    <a:pt x="115" y="922"/>
                    <a:pt x="437" y="1556"/>
                    <a:pt x="603" y="2148"/>
                  </a:cubicBezTo>
                  <a:cubicBezTo>
                    <a:pt x="634" y="2241"/>
                    <a:pt x="665" y="2334"/>
                    <a:pt x="665" y="2438"/>
                  </a:cubicBezTo>
                  <a:cubicBezTo>
                    <a:pt x="675" y="2636"/>
                    <a:pt x="572" y="2802"/>
                    <a:pt x="530" y="2989"/>
                  </a:cubicBezTo>
                  <a:cubicBezTo>
                    <a:pt x="416" y="3488"/>
                    <a:pt x="302" y="3934"/>
                    <a:pt x="84" y="4402"/>
                  </a:cubicBezTo>
                  <a:cubicBezTo>
                    <a:pt x="42" y="4485"/>
                    <a:pt x="1" y="4578"/>
                    <a:pt x="52" y="4661"/>
                  </a:cubicBezTo>
                  <a:cubicBezTo>
                    <a:pt x="96" y="4726"/>
                    <a:pt x="158" y="4751"/>
                    <a:pt x="229" y="4751"/>
                  </a:cubicBezTo>
                  <a:cubicBezTo>
                    <a:pt x="442" y="4751"/>
                    <a:pt x="735" y="4519"/>
                    <a:pt x="852" y="4433"/>
                  </a:cubicBezTo>
                  <a:cubicBezTo>
                    <a:pt x="1153" y="4204"/>
                    <a:pt x="1538" y="4090"/>
                    <a:pt x="1901" y="3976"/>
                  </a:cubicBezTo>
                  <a:cubicBezTo>
                    <a:pt x="2114" y="3909"/>
                    <a:pt x="2331" y="3881"/>
                    <a:pt x="2548" y="3881"/>
                  </a:cubicBezTo>
                  <a:cubicBezTo>
                    <a:pt x="3212" y="3881"/>
                    <a:pt x="3883" y="4141"/>
                    <a:pt x="4477" y="4360"/>
                  </a:cubicBezTo>
                  <a:cubicBezTo>
                    <a:pt x="4515" y="4376"/>
                    <a:pt x="4562" y="4390"/>
                    <a:pt x="4606" y="4390"/>
                  </a:cubicBezTo>
                  <a:cubicBezTo>
                    <a:pt x="4645" y="4390"/>
                    <a:pt x="4681" y="4379"/>
                    <a:pt x="4705" y="4350"/>
                  </a:cubicBezTo>
                  <a:cubicBezTo>
                    <a:pt x="4737" y="4308"/>
                    <a:pt x="4737" y="4266"/>
                    <a:pt x="4737" y="4225"/>
                  </a:cubicBezTo>
                  <a:cubicBezTo>
                    <a:pt x="4716" y="3706"/>
                    <a:pt x="4301" y="3301"/>
                    <a:pt x="4093" y="2823"/>
                  </a:cubicBezTo>
                  <a:cubicBezTo>
                    <a:pt x="3771" y="2106"/>
                    <a:pt x="4061" y="1244"/>
                    <a:pt x="4238" y="517"/>
                  </a:cubicBezTo>
                  <a:cubicBezTo>
                    <a:pt x="4301" y="289"/>
                    <a:pt x="4373" y="112"/>
                    <a:pt x="4301" y="39"/>
                  </a:cubicBezTo>
                  <a:cubicBezTo>
                    <a:pt x="4280" y="13"/>
                    <a:pt x="4246" y="0"/>
                    <a:pt x="4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6"/>
            <p:cNvSpPr/>
            <p:nvPr/>
          </p:nvSpPr>
          <p:spPr>
            <a:xfrm flipH="1">
              <a:off x="470161" y="4272222"/>
              <a:ext cx="60078" cy="60255"/>
            </a:xfrm>
            <a:custGeom>
              <a:avLst/>
              <a:gdLst/>
              <a:ahLst/>
              <a:cxnLst/>
              <a:rect l="l" t="t" r="r" b="b"/>
              <a:pathLst>
                <a:path w="4738" h="4752" extrusionOk="0">
                  <a:moveTo>
                    <a:pt x="4194" y="0"/>
                  </a:moveTo>
                  <a:cubicBezTo>
                    <a:pt x="4142" y="0"/>
                    <a:pt x="4072" y="13"/>
                    <a:pt x="3978" y="39"/>
                  </a:cubicBezTo>
                  <a:cubicBezTo>
                    <a:pt x="3698" y="102"/>
                    <a:pt x="3438" y="257"/>
                    <a:pt x="3168" y="351"/>
                  </a:cubicBezTo>
                  <a:cubicBezTo>
                    <a:pt x="2805" y="479"/>
                    <a:pt x="2462" y="559"/>
                    <a:pt x="2108" y="559"/>
                  </a:cubicBezTo>
                  <a:cubicBezTo>
                    <a:pt x="1886" y="559"/>
                    <a:pt x="1660" y="527"/>
                    <a:pt x="1423" y="455"/>
                  </a:cubicBezTo>
                  <a:cubicBezTo>
                    <a:pt x="1049" y="340"/>
                    <a:pt x="686" y="174"/>
                    <a:pt x="312" y="81"/>
                  </a:cubicBezTo>
                  <a:cubicBezTo>
                    <a:pt x="290" y="73"/>
                    <a:pt x="262" y="66"/>
                    <a:pt x="234" y="66"/>
                  </a:cubicBezTo>
                  <a:cubicBezTo>
                    <a:pt x="222" y="66"/>
                    <a:pt x="210" y="67"/>
                    <a:pt x="198" y="70"/>
                  </a:cubicBezTo>
                  <a:cubicBezTo>
                    <a:pt x="115" y="91"/>
                    <a:pt x="63" y="206"/>
                    <a:pt x="73" y="299"/>
                  </a:cubicBezTo>
                  <a:cubicBezTo>
                    <a:pt x="115" y="922"/>
                    <a:pt x="437" y="1556"/>
                    <a:pt x="603" y="2148"/>
                  </a:cubicBezTo>
                  <a:cubicBezTo>
                    <a:pt x="634" y="2241"/>
                    <a:pt x="665" y="2334"/>
                    <a:pt x="665" y="2438"/>
                  </a:cubicBezTo>
                  <a:cubicBezTo>
                    <a:pt x="675" y="2636"/>
                    <a:pt x="572" y="2802"/>
                    <a:pt x="530" y="2989"/>
                  </a:cubicBezTo>
                  <a:cubicBezTo>
                    <a:pt x="416" y="3488"/>
                    <a:pt x="302" y="3934"/>
                    <a:pt x="84" y="4402"/>
                  </a:cubicBezTo>
                  <a:cubicBezTo>
                    <a:pt x="42" y="4485"/>
                    <a:pt x="1" y="4578"/>
                    <a:pt x="52" y="4661"/>
                  </a:cubicBezTo>
                  <a:cubicBezTo>
                    <a:pt x="96" y="4726"/>
                    <a:pt x="158" y="4751"/>
                    <a:pt x="229" y="4751"/>
                  </a:cubicBezTo>
                  <a:cubicBezTo>
                    <a:pt x="442" y="4751"/>
                    <a:pt x="735" y="4519"/>
                    <a:pt x="852" y="4433"/>
                  </a:cubicBezTo>
                  <a:cubicBezTo>
                    <a:pt x="1153" y="4204"/>
                    <a:pt x="1538" y="4090"/>
                    <a:pt x="1901" y="3976"/>
                  </a:cubicBezTo>
                  <a:cubicBezTo>
                    <a:pt x="2114" y="3909"/>
                    <a:pt x="2331" y="3881"/>
                    <a:pt x="2548" y="3881"/>
                  </a:cubicBezTo>
                  <a:cubicBezTo>
                    <a:pt x="3212" y="3881"/>
                    <a:pt x="3883" y="4141"/>
                    <a:pt x="4477" y="4360"/>
                  </a:cubicBezTo>
                  <a:cubicBezTo>
                    <a:pt x="4515" y="4376"/>
                    <a:pt x="4562" y="4390"/>
                    <a:pt x="4606" y="4390"/>
                  </a:cubicBezTo>
                  <a:cubicBezTo>
                    <a:pt x="4645" y="4390"/>
                    <a:pt x="4681" y="4379"/>
                    <a:pt x="4705" y="4350"/>
                  </a:cubicBezTo>
                  <a:cubicBezTo>
                    <a:pt x="4737" y="4308"/>
                    <a:pt x="4737" y="4266"/>
                    <a:pt x="4737" y="4225"/>
                  </a:cubicBezTo>
                  <a:cubicBezTo>
                    <a:pt x="4716" y="3706"/>
                    <a:pt x="4301" y="3301"/>
                    <a:pt x="4093" y="2823"/>
                  </a:cubicBezTo>
                  <a:cubicBezTo>
                    <a:pt x="3771" y="2106"/>
                    <a:pt x="4061" y="1244"/>
                    <a:pt x="4238" y="517"/>
                  </a:cubicBezTo>
                  <a:cubicBezTo>
                    <a:pt x="4301" y="289"/>
                    <a:pt x="4373" y="112"/>
                    <a:pt x="4301" y="39"/>
                  </a:cubicBezTo>
                  <a:cubicBezTo>
                    <a:pt x="4280" y="13"/>
                    <a:pt x="4246" y="0"/>
                    <a:pt x="4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6"/>
            <p:cNvSpPr/>
            <p:nvPr/>
          </p:nvSpPr>
          <p:spPr>
            <a:xfrm flipH="1">
              <a:off x="812938" y="4886549"/>
              <a:ext cx="91962" cy="55606"/>
            </a:xfrm>
            <a:custGeom>
              <a:avLst/>
              <a:gdLst/>
              <a:ahLst/>
              <a:cxnLst/>
              <a:rect l="l" t="t" r="r" b="b"/>
              <a:pathLst>
                <a:path w="18739" h="11325" extrusionOk="0">
                  <a:moveTo>
                    <a:pt x="9395" y="1"/>
                  </a:moveTo>
                  <a:cubicBezTo>
                    <a:pt x="9201" y="1"/>
                    <a:pt x="9002" y="6"/>
                    <a:pt x="8798" y="16"/>
                  </a:cubicBezTo>
                  <a:cubicBezTo>
                    <a:pt x="2815" y="306"/>
                    <a:pt x="1" y="6674"/>
                    <a:pt x="4508" y="9904"/>
                  </a:cubicBezTo>
                  <a:cubicBezTo>
                    <a:pt x="4975" y="10236"/>
                    <a:pt x="5443" y="10506"/>
                    <a:pt x="5900" y="10714"/>
                  </a:cubicBezTo>
                  <a:cubicBezTo>
                    <a:pt x="6817" y="11137"/>
                    <a:pt x="7707" y="11325"/>
                    <a:pt x="8548" y="11325"/>
                  </a:cubicBezTo>
                  <a:cubicBezTo>
                    <a:pt x="15091" y="11325"/>
                    <a:pt x="18739" y="1"/>
                    <a:pt x="9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6"/>
            <p:cNvSpPr/>
            <p:nvPr/>
          </p:nvSpPr>
          <p:spPr>
            <a:xfrm flipH="1">
              <a:off x="176636" y="3973197"/>
              <a:ext cx="60078" cy="60255"/>
            </a:xfrm>
            <a:custGeom>
              <a:avLst/>
              <a:gdLst/>
              <a:ahLst/>
              <a:cxnLst/>
              <a:rect l="l" t="t" r="r" b="b"/>
              <a:pathLst>
                <a:path w="4738" h="4752" extrusionOk="0">
                  <a:moveTo>
                    <a:pt x="4194" y="0"/>
                  </a:moveTo>
                  <a:cubicBezTo>
                    <a:pt x="4142" y="0"/>
                    <a:pt x="4072" y="13"/>
                    <a:pt x="3978" y="39"/>
                  </a:cubicBezTo>
                  <a:cubicBezTo>
                    <a:pt x="3698" y="102"/>
                    <a:pt x="3438" y="257"/>
                    <a:pt x="3168" y="351"/>
                  </a:cubicBezTo>
                  <a:cubicBezTo>
                    <a:pt x="2805" y="479"/>
                    <a:pt x="2462" y="559"/>
                    <a:pt x="2108" y="559"/>
                  </a:cubicBezTo>
                  <a:cubicBezTo>
                    <a:pt x="1886" y="559"/>
                    <a:pt x="1660" y="527"/>
                    <a:pt x="1423" y="455"/>
                  </a:cubicBezTo>
                  <a:cubicBezTo>
                    <a:pt x="1049" y="340"/>
                    <a:pt x="686" y="174"/>
                    <a:pt x="312" y="81"/>
                  </a:cubicBezTo>
                  <a:cubicBezTo>
                    <a:pt x="290" y="73"/>
                    <a:pt x="262" y="66"/>
                    <a:pt x="234" y="66"/>
                  </a:cubicBezTo>
                  <a:cubicBezTo>
                    <a:pt x="222" y="66"/>
                    <a:pt x="210" y="67"/>
                    <a:pt x="198" y="70"/>
                  </a:cubicBezTo>
                  <a:cubicBezTo>
                    <a:pt x="115" y="91"/>
                    <a:pt x="63" y="206"/>
                    <a:pt x="73" y="299"/>
                  </a:cubicBezTo>
                  <a:cubicBezTo>
                    <a:pt x="115" y="922"/>
                    <a:pt x="437" y="1556"/>
                    <a:pt x="603" y="2148"/>
                  </a:cubicBezTo>
                  <a:cubicBezTo>
                    <a:pt x="634" y="2241"/>
                    <a:pt x="665" y="2334"/>
                    <a:pt x="665" y="2438"/>
                  </a:cubicBezTo>
                  <a:cubicBezTo>
                    <a:pt x="675" y="2636"/>
                    <a:pt x="572" y="2802"/>
                    <a:pt x="530" y="2989"/>
                  </a:cubicBezTo>
                  <a:cubicBezTo>
                    <a:pt x="416" y="3488"/>
                    <a:pt x="302" y="3934"/>
                    <a:pt x="84" y="4402"/>
                  </a:cubicBezTo>
                  <a:cubicBezTo>
                    <a:pt x="42" y="4485"/>
                    <a:pt x="1" y="4578"/>
                    <a:pt x="52" y="4661"/>
                  </a:cubicBezTo>
                  <a:cubicBezTo>
                    <a:pt x="96" y="4726"/>
                    <a:pt x="158" y="4751"/>
                    <a:pt x="229" y="4751"/>
                  </a:cubicBezTo>
                  <a:cubicBezTo>
                    <a:pt x="442" y="4751"/>
                    <a:pt x="735" y="4519"/>
                    <a:pt x="852" y="4433"/>
                  </a:cubicBezTo>
                  <a:cubicBezTo>
                    <a:pt x="1153" y="4204"/>
                    <a:pt x="1538" y="4090"/>
                    <a:pt x="1901" y="3976"/>
                  </a:cubicBezTo>
                  <a:cubicBezTo>
                    <a:pt x="2114" y="3909"/>
                    <a:pt x="2331" y="3881"/>
                    <a:pt x="2548" y="3881"/>
                  </a:cubicBezTo>
                  <a:cubicBezTo>
                    <a:pt x="3212" y="3881"/>
                    <a:pt x="3883" y="4141"/>
                    <a:pt x="4477" y="4360"/>
                  </a:cubicBezTo>
                  <a:cubicBezTo>
                    <a:pt x="4515" y="4376"/>
                    <a:pt x="4562" y="4390"/>
                    <a:pt x="4606" y="4390"/>
                  </a:cubicBezTo>
                  <a:cubicBezTo>
                    <a:pt x="4645" y="4390"/>
                    <a:pt x="4681" y="4379"/>
                    <a:pt x="4705" y="4350"/>
                  </a:cubicBezTo>
                  <a:cubicBezTo>
                    <a:pt x="4737" y="4308"/>
                    <a:pt x="4737" y="4266"/>
                    <a:pt x="4737" y="4225"/>
                  </a:cubicBezTo>
                  <a:cubicBezTo>
                    <a:pt x="4716" y="3706"/>
                    <a:pt x="4301" y="3301"/>
                    <a:pt x="4093" y="2823"/>
                  </a:cubicBezTo>
                  <a:cubicBezTo>
                    <a:pt x="3771" y="2106"/>
                    <a:pt x="4061" y="1244"/>
                    <a:pt x="4238" y="517"/>
                  </a:cubicBezTo>
                  <a:cubicBezTo>
                    <a:pt x="4301" y="289"/>
                    <a:pt x="4373" y="112"/>
                    <a:pt x="4301" y="39"/>
                  </a:cubicBezTo>
                  <a:cubicBezTo>
                    <a:pt x="4280" y="13"/>
                    <a:pt x="4246" y="0"/>
                    <a:pt x="41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2"/>
              </a:buClr>
              <a:buSzPts val="3000"/>
              <a:buFont typeface="Big Shoulders Text"/>
              <a:buNone/>
              <a:defRPr sz="3000">
                <a:solidFill>
                  <a:schemeClr val="accent2"/>
                </a:solidFill>
                <a:latin typeface="Big Shoulders Text"/>
                <a:ea typeface="Big Shoulders Text"/>
                <a:cs typeface="Big Shoulders Text"/>
                <a:sym typeface="Big Shoulders Text"/>
              </a:defRPr>
            </a:lvl1pPr>
            <a:lvl2pPr lvl="1"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2pPr>
            <a:lvl3pPr lvl="2"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3pPr>
            <a:lvl4pPr lvl="3"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4pPr>
            <a:lvl5pPr lvl="4"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5pPr>
            <a:lvl6pPr lvl="5"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6pPr>
            <a:lvl7pPr lvl="6"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7pPr>
            <a:lvl8pPr lvl="7"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8pPr>
            <a:lvl9pPr lvl="8"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9pPr>
          </a:lstStyle>
          <a:p>
            <a:endParaRPr/>
          </a:p>
        </p:txBody>
      </p:sp>
      <p:sp>
        <p:nvSpPr>
          <p:cNvPr id="7" name="Google Shape;7;p1"/>
          <p:cNvSpPr txBox="1">
            <a:spLocks noGrp="1"/>
          </p:cNvSpPr>
          <p:nvPr>
            <p:ph type="body" idx="1"/>
          </p:nvPr>
        </p:nvSpPr>
        <p:spPr>
          <a:xfrm>
            <a:off x="713225" y="1152475"/>
            <a:ext cx="7754100" cy="345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3"/>
              </a:buClr>
              <a:buSzPts val="1800"/>
              <a:buFont typeface="Roboto"/>
              <a:buChar char="●"/>
              <a:defRPr sz="1800">
                <a:solidFill>
                  <a:schemeClr val="accent3"/>
                </a:solidFill>
                <a:latin typeface="Roboto"/>
                <a:ea typeface="Roboto"/>
                <a:cs typeface="Roboto"/>
                <a:sym typeface="Roboto"/>
              </a:defRPr>
            </a:lvl1pPr>
            <a:lvl2pPr marL="914400" lvl="1"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2pPr>
            <a:lvl3pPr marL="1371600" lvl="2"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3pPr>
            <a:lvl4pPr marL="1828800" lvl="3"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4pPr>
            <a:lvl5pPr marL="2286000" lvl="4"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5pPr>
            <a:lvl6pPr marL="2743200" lvl="5"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6pPr>
            <a:lvl7pPr marL="3200400" lvl="6"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7pPr>
            <a:lvl8pPr marL="3657600" lvl="7"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8pPr>
            <a:lvl9pPr marL="4114800" lvl="8" indent="-317500">
              <a:lnSpc>
                <a:spcPct val="100000"/>
              </a:lnSpc>
              <a:spcBef>
                <a:spcPts val="1600"/>
              </a:spcBef>
              <a:spcAft>
                <a:spcPts val="1600"/>
              </a:spcAft>
              <a:buClr>
                <a:schemeClr val="accent3"/>
              </a:buClr>
              <a:buSzPts val="1400"/>
              <a:buFont typeface="Roboto"/>
              <a:buChar char="■"/>
              <a:defRPr>
                <a:solidFill>
                  <a:schemeClr val="accent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61" r:id="rId8"/>
    <p:sldLayoutId id="2147483662" r:id="rId9"/>
    <p:sldLayoutId id="2147483664" r:id="rId10"/>
    <p:sldLayoutId id="2147483665" r:id="rId11"/>
    <p:sldLayoutId id="2147483666" r:id="rId12"/>
    <p:sldLayoutId id="2147483668" r:id="rId13"/>
    <p:sldLayoutId id="2147483672" r:id="rId14"/>
    <p:sldLayoutId id="2147483673" r:id="rId15"/>
    <p:sldLayoutId id="2147483680" r:id="rId16"/>
    <p:sldLayoutId id="2147483681" r:id="rId17"/>
    <p:sldLayoutId id="2147483682" r:id="rId18"/>
    <p:sldLayoutId id="2147483684" r:id="rId19"/>
    <p:sldLayoutId id="2147483701" r:id="rId20"/>
    <p:sldLayoutId id="2147483702" r:id="rId21"/>
    <p:sldLayoutId id="214748370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slide" Target="slide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slide" Target="slide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slide" Target="slide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slide" Target="slide2.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slide" Target="slide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7" Type="http://schemas.microsoft.com/office/2007/relationships/hdphoto" Target="../media/hdphoto1.wdp"/><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slide" Target="slide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81"/>
        <p:cNvGrpSpPr/>
        <p:nvPr/>
      </p:nvGrpSpPr>
      <p:grpSpPr>
        <a:xfrm>
          <a:off x="0" y="0"/>
          <a:ext cx="0" cy="0"/>
          <a:chOff x="0" y="0"/>
          <a:chExt cx="0" cy="0"/>
        </a:xfrm>
      </p:grpSpPr>
      <p:pic>
        <p:nvPicPr>
          <p:cNvPr id="2052" name="Picture 4" descr="The National Egyptian E-learning University - الجامعة المصرية للتعلم  الإلكتروني الأهلية - مصر">
            <a:extLst>
              <a:ext uri="{FF2B5EF4-FFF2-40B4-BE49-F238E27FC236}">
                <a16:creationId xmlns:a16="http://schemas.microsoft.com/office/drawing/2014/main" id="{48DB5379-9FBE-0F6F-EC55-152CE4170C9E}"/>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25282" name="Google Shape;25282;p64"/>
          <p:cNvSpPr txBox="1">
            <a:spLocks noGrp="1"/>
          </p:cNvSpPr>
          <p:nvPr>
            <p:ph type="ctrTitle"/>
          </p:nvPr>
        </p:nvSpPr>
        <p:spPr>
          <a:xfrm>
            <a:off x="784094" y="1132989"/>
            <a:ext cx="7717500"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Emergency chatbot </a:t>
            </a:r>
            <a:endParaRPr dirty="0"/>
          </a:p>
        </p:txBody>
      </p:sp>
      <p:sp>
        <p:nvSpPr>
          <p:cNvPr id="25283" name="Google Shape;25283;p64"/>
          <p:cNvSpPr txBox="1">
            <a:spLocks noGrp="1"/>
          </p:cNvSpPr>
          <p:nvPr>
            <p:ph type="subTitle" idx="1"/>
          </p:nvPr>
        </p:nvSpPr>
        <p:spPr>
          <a:xfrm>
            <a:off x="2927744" y="3622971"/>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Supervised by: </a:t>
            </a:r>
            <a:r>
              <a:rPr lang="en" b="1" dirty="0"/>
              <a:t>Dr.Samar Hesham</a:t>
            </a:r>
            <a:endParaRPr b="1" dirty="0"/>
          </a:p>
        </p:txBody>
      </p:sp>
      <p:cxnSp>
        <p:nvCxnSpPr>
          <p:cNvPr id="25284" name="Google Shape;25284;p64"/>
          <p:cNvCxnSpPr/>
          <p:nvPr/>
        </p:nvCxnSpPr>
        <p:spPr>
          <a:xfrm>
            <a:off x="1672611" y="2804756"/>
            <a:ext cx="6169200" cy="0"/>
          </a:xfrm>
          <a:prstGeom prst="straightConnector1">
            <a:avLst/>
          </a:prstGeom>
          <a:noFill/>
          <a:ln w="19050" cap="flat" cmpd="sng">
            <a:solidFill>
              <a:schemeClr val="accent2"/>
            </a:solidFill>
            <a:prstDash val="solid"/>
            <a:round/>
            <a:headEnd type="none" w="med" len="med"/>
            <a:tailEnd type="none" w="med" len="med"/>
          </a:ln>
        </p:spPr>
      </p:cxnSp>
      <p:sp>
        <p:nvSpPr>
          <p:cNvPr id="2" name="Google Shape;25283;p64">
            <a:extLst>
              <a:ext uri="{FF2B5EF4-FFF2-40B4-BE49-F238E27FC236}">
                <a16:creationId xmlns:a16="http://schemas.microsoft.com/office/drawing/2014/main" id="{9DCD8957-BCDE-0DDF-5878-B3C5EAF8E2F4}"/>
              </a:ext>
            </a:extLst>
          </p:cNvPr>
          <p:cNvSpPr txBox="1">
            <a:spLocks/>
          </p:cNvSpPr>
          <p:nvPr/>
        </p:nvSpPr>
        <p:spPr>
          <a:xfrm>
            <a:off x="2542478" y="2951083"/>
            <a:ext cx="4429466"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8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2800"/>
              <a:buFont typeface="Roboto"/>
              <a:buNone/>
              <a:defRPr sz="2800" b="0" i="0" u="none" strike="noStrike" cap="none">
                <a:solidFill>
                  <a:schemeClr val="accent3"/>
                </a:solidFill>
                <a:latin typeface="Roboto"/>
                <a:ea typeface="Roboto"/>
                <a:cs typeface="Roboto"/>
                <a:sym typeface="Roboto"/>
              </a:defRPr>
            </a:lvl9pPr>
          </a:lstStyle>
          <a:p>
            <a:pPr marL="0" indent="0"/>
            <a:r>
              <a:rPr lang="en-US" sz="2400" b="1" dirty="0"/>
              <a:t>Mobile application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282"/>
                                        </p:tgtEl>
                                        <p:attrNameLst>
                                          <p:attrName>style.visibility</p:attrName>
                                        </p:attrNameLst>
                                      </p:cBhvr>
                                      <p:to>
                                        <p:strVal val="visible"/>
                                      </p:to>
                                    </p:set>
                                    <p:animEffect transition="in" filter="fade">
                                      <p:cBhvr>
                                        <p:cTn id="7" dur="1000"/>
                                        <p:tgtEl>
                                          <p:spTgt spid="2528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284"/>
                                        </p:tgtEl>
                                        <p:attrNameLst>
                                          <p:attrName>style.visibility</p:attrName>
                                        </p:attrNameLst>
                                      </p:cBhvr>
                                      <p:to>
                                        <p:strVal val="visible"/>
                                      </p:to>
                                    </p:set>
                                    <p:animEffect transition="in" filter="fade">
                                      <p:cBhvr>
                                        <p:cTn id="11" dur="1400"/>
                                        <p:tgtEl>
                                          <p:spTgt spid="25284"/>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5283"/>
                                        </p:tgtEl>
                                        <p:attrNameLst>
                                          <p:attrName>style.visibility</p:attrName>
                                        </p:attrNameLst>
                                      </p:cBhvr>
                                      <p:to>
                                        <p:strVal val="visible"/>
                                      </p:to>
                                    </p:set>
                                    <p:animEffect transition="in" filter="fade">
                                      <p:cBhvr>
                                        <p:cTn id="15" dur="800"/>
                                        <p:tgtEl>
                                          <p:spTgt spid="25283"/>
                                        </p:tgtEl>
                                      </p:cBhvr>
                                    </p:animEffect>
                                  </p:childTnLst>
                                </p:cTn>
                              </p:par>
                            </p:childTnLst>
                          </p:cTn>
                        </p:par>
                        <p:par>
                          <p:cTn id="16" fill="hold">
                            <p:stCondLst>
                              <p:cond delay="32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83"/>
        <p:cNvGrpSpPr/>
        <p:nvPr/>
      </p:nvGrpSpPr>
      <p:grpSpPr>
        <a:xfrm>
          <a:off x="0" y="0"/>
          <a:ext cx="0" cy="0"/>
          <a:chOff x="0" y="0"/>
          <a:chExt cx="0" cy="0"/>
        </a:xfrm>
      </p:grpSpPr>
      <p:sp>
        <p:nvSpPr>
          <p:cNvPr id="25585" name="Google Shape;25585;p71"/>
          <p:cNvSpPr txBox="1">
            <a:spLocks noGrp="1"/>
          </p:cNvSpPr>
          <p:nvPr>
            <p:ph type="subTitle" idx="2"/>
          </p:nvPr>
        </p:nvSpPr>
        <p:spPr>
          <a:xfrm>
            <a:off x="469727" y="1694689"/>
            <a:ext cx="5540930" cy="2432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u="sng" dirty="0"/>
              <a:t>Sound Alert</a:t>
            </a:r>
          </a:p>
          <a:p>
            <a:pPr marL="0" lvl="0" indent="0" algn="l" rtl="0">
              <a:spcBef>
                <a:spcPts val="0"/>
              </a:spcBef>
              <a:spcAft>
                <a:spcPts val="0"/>
              </a:spcAft>
              <a:buNone/>
            </a:pPr>
            <a:endParaRPr lang="en-US" sz="1600" b="1" u="sng" dirty="0"/>
          </a:p>
          <a:p>
            <a:pPr marL="0" lvl="0" indent="0" algn="l" rtl="0">
              <a:spcBef>
                <a:spcPts val="0"/>
              </a:spcBef>
              <a:spcAft>
                <a:spcPts val="0"/>
              </a:spcAft>
              <a:buNone/>
            </a:pPr>
            <a:r>
              <a:rPr lang="en-US" sz="1800" dirty="0"/>
              <a:t>Sound Alert gives you the ability to record your environmental and home sounds to alert you in case of events which are important for you. But it is limited on iOS only</a:t>
            </a:r>
          </a:p>
          <a:p>
            <a:pPr marL="0" lvl="0" indent="0" algn="l" rtl="0">
              <a:spcBef>
                <a:spcPts val="0"/>
              </a:spcBef>
              <a:spcAft>
                <a:spcPts val="0"/>
              </a:spcAft>
              <a:buNone/>
            </a:pPr>
            <a:endParaRPr lang="en-US" sz="1600" b="1" u="sng" dirty="0"/>
          </a:p>
          <a:p>
            <a:pPr marL="0" lvl="0" indent="0" algn="l" rtl="0">
              <a:spcBef>
                <a:spcPts val="0"/>
              </a:spcBef>
              <a:spcAft>
                <a:spcPts val="0"/>
              </a:spcAft>
              <a:buNone/>
            </a:pPr>
            <a:endParaRPr dirty="0"/>
          </a:p>
        </p:txBody>
      </p:sp>
      <p:sp>
        <p:nvSpPr>
          <p:cNvPr id="25592" name="Google Shape;25592;p71"/>
          <p:cNvSpPr txBox="1">
            <a:spLocks noGrp="1"/>
          </p:cNvSpPr>
          <p:nvPr>
            <p:ph type="title"/>
          </p:nvPr>
        </p:nvSpPr>
        <p:spPr>
          <a:xfrm>
            <a:off x="784665" y="924390"/>
            <a:ext cx="411715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Related work (cont.)</a:t>
            </a:r>
            <a:endParaRPr sz="3200" dirty="0"/>
          </a:p>
        </p:txBody>
      </p:sp>
      <p:grpSp>
        <p:nvGrpSpPr>
          <p:cNvPr id="25630" name="Google Shape;25630;p71"/>
          <p:cNvGrpSpPr/>
          <p:nvPr/>
        </p:nvGrpSpPr>
        <p:grpSpPr>
          <a:xfrm>
            <a:off x="3950489" y="4792679"/>
            <a:ext cx="363110" cy="151607"/>
            <a:chOff x="3708023" y="4792679"/>
            <a:chExt cx="363110" cy="151607"/>
          </a:xfrm>
        </p:grpSpPr>
        <p:cxnSp>
          <p:nvCxnSpPr>
            <p:cNvPr id="25631" name="Google Shape;25631;p7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2" name="Google Shape;25632;p7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3" name="Google Shape;25633;p71"/>
          <p:cNvGrpSpPr/>
          <p:nvPr/>
        </p:nvGrpSpPr>
        <p:grpSpPr>
          <a:xfrm>
            <a:off x="4831532" y="4792679"/>
            <a:ext cx="363110" cy="151607"/>
            <a:chOff x="5075473" y="4792679"/>
            <a:chExt cx="363110" cy="151607"/>
          </a:xfrm>
        </p:grpSpPr>
        <p:cxnSp>
          <p:nvCxnSpPr>
            <p:cNvPr id="25634" name="Google Shape;25634;p7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5" name="Google Shape;25635;p7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6" name="Google Shape;25636;p7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7" name="Google Shape;25637;p7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8" name="Google Shape;25638;p71"/>
          <p:cNvGrpSpPr/>
          <p:nvPr/>
        </p:nvGrpSpPr>
        <p:grpSpPr>
          <a:xfrm>
            <a:off x="4406700" y="4764377"/>
            <a:ext cx="330600" cy="210673"/>
            <a:chOff x="4181350" y="4786752"/>
            <a:chExt cx="330600" cy="210673"/>
          </a:xfrm>
        </p:grpSpPr>
        <p:grpSp>
          <p:nvGrpSpPr>
            <p:cNvPr id="25639" name="Google Shape;25639;p71"/>
            <p:cNvGrpSpPr/>
            <p:nvPr/>
          </p:nvGrpSpPr>
          <p:grpSpPr>
            <a:xfrm>
              <a:off x="4257160" y="4786752"/>
              <a:ext cx="178983" cy="164217"/>
              <a:chOff x="3605095" y="3530536"/>
              <a:chExt cx="1280277" cy="1174657"/>
            </a:xfrm>
          </p:grpSpPr>
          <p:sp>
            <p:nvSpPr>
              <p:cNvPr id="25640" name="Google Shape;25640;p7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1" name="Google Shape;25641;p7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2" name="Google Shape;25642;p7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3" name="Google Shape;25643;p7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4" name="Google Shape;25644;p7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45" name="Google Shape;25645;p7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646" name="Google Shape;25646;p71">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3E346F2-0770-26A8-2682-D08FC3660A61}"/>
              </a:ext>
            </a:extLst>
          </p:cNvPr>
          <p:cNvPicPr>
            <a:picLocks noChangeAspect="1"/>
          </p:cNvPicPr>
          <p:nvPr/>
        </p:nvPicPr>
        <p:blipFill>
          <a:blip r:embed="rId4"/>
          <a:stretch>
            <a:fillRect/>
          </a:stretch>
        </p:blipFill>
        <p:spPr>
          <a:xfrm>
            <a:off x="6742192" y="1243215"/>
            <a:ext cx="1761897" cy="2883658"/>
          </a:xfrm>
          <a:prstGeom prst="rect">
            <a:avLst/>
          </a:prstGeom>
        </p:spPr>
      </p:pic>
      <p:pic>
        <p:nvPicPr>
          <p:cNvPr id="3" name="Picture 4" descr="The National Egyptian E-learning University - الجامعة المصرية للتعلم  الإلكتروني الأهلية - مصر">
            <a:extLst>
              <a:ext uri="{FF2B5EF4-FFF2-40B4-BE49-F238E27FC236}">
                <a16:creationId xmlns:a16="http://schemas.microsoft.com/office/drawing/2014/main" id="{8C4A85F0-84AF-EFA2-90EC-05C26FEDE089}"/>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04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83"/>
        <p:cNvGrpSpPr/>
        <p:nvPr/>
      </p:nvGrpSpPr>
      <p:grpSpPr>
        <a:xfrm>
          <a:off x="0" y="0"/>
          <a:ext cx="0" cy="0"/>
          <a:chOff x="0" y="0"/>
          <a:chExt cx="0" cy="0"/>
        </a:xfrm>
      </p:grpSpPr>
      <p:sp>
        <p:nvSpPr>
          <p:cNvPr id="25585" name="Google Shape;25585;p71"/>
          <p:cNvSpPr txBox="1">
            <a:spLocks noGrp="1"/>
          </p:cNvSpPr>
          <p:nvPr>
            <p:ph type="subTitle" idx="2"/>
          </p:nvPr>
        </p:nvSpPr>
        <p:spPr>
          <a:xfrm>
            <a:off x="462287" y="1596384"/>
            <a:ext cx="3273217" cy="2432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dirty="0"/>
              <a:t>Advantages</a:t>
            </a:r>
          </a:p>
          <a:p>
            <a:pPr marL="0" lvl="0" indent="0" algn="l" rtl="0">
              <a:spcBef>
                <a:spcPts val="0"/>
              </a:spcBef>
              <a:spcAft>
                <a:spcPts val="0"/>
              </a:spcAft>
              <a:buNone/>
            </a:pPr>
            <a:endParaRPr lang="en-US" sz="1600" b="1" u="sng" dirty="0"/>
          </a:p>
          <a:p>
            <a:pPr marL="0" indent="0" algn="justLow">
              <a:lnSpc>
                <a:spcPct val="150000"/>
              </a:lnSpc>
              <a:buClr>
                <a:schemeClr val="bg2"/>
              </a:buClr>
            </a:pPr>
            <a:r>
              <a:rPr lang="en-US" sz="1600" dirty="0">
                <a:solidFill>
                  <a:schemeClr val="accent3"/>
                </a:solidFill>
                <a:latin typeface="Canva Sans Bold"/>
              </a:rPr>
              <a:t>User can save records. </a:t>
            </a:r>
          </a:p>
          <a:p>
            <a:pPr marL="0" indent="0" algn="justLow">
              <a:lnSpc>
                <a:spcPct val="150000"/>
              </a:lnSpc>
              <a:buClr>
                <a:schemeClr val="bg2"/>
              </a:buClr>
            </a:pPr>
            <a:endParaRPr lang="en-US" sz="1600" dirty="0">
              <a:solidFill>
                <a:schemeClr val="accent3"/>
              </a:solidFill>
              <a:latin typeface="Canva Sans Bold"/>
            </a:endParaRPr>
          </a:p>
          <a:p>
            <a:pPr marL="0" indent="0" algn="justLow">
              <a:lnSpc>
                <a:spcPct val="150000"/>
              </a:lnSpc>
              <a:buClr>
                <a:schemeClr val="bg2"/>
              </a:buClr>
            </a:pPr>
            <a:r>
              <a:rPr lang="en-US" sz="1600" dirty="0">
                <a:solidFill>
                  <a:schemeClr val="accent3"/>
                </a:solidFill>
                <a:latin typeface="Canva Sans Bold"/>
              </a:rPr>
              <a:t>It can connect to other devices.</a:t>
            </a:r>
          </a:p>
          <a:p>
            <a:pPr marL="0" indent="0" algn="justLow">
              <a:lnSpc>
                <a:spcPct val="150000"/>
              </a:lnSpc>
              <a:buClr>
                <a:schemeClr val="bg2"/>
              </a:buClr>
            </a:pPr>
            <a:endParaRPr lang="en-US" sz="1600" dirty="0">
              <a:solidFill>
                <a:schemeClr val="accent3"/>
              </a:solidFill>
              <a:latin typeface="Canva Sans Bold"/>
            </a:endParaRPr>
          </a:p>
          <a:p>
            <a:pPr marL="0" indent="0" algn="justLow">
              <a:lnSpc>
                <a:spcPct val="150000"/>
              </a:lnSpc>
              <a:buClr>
                <a:schemeClr val="bg2"/>
              </a:buClr>
            </a:pPr>
            <a:r>
              <a:rPr lang="en-US" sz="1600" dirty="0">
                <a:solidFill>
                  <a:schemeClr val="accent3"/>
                </a:solidFill>
                <a:latin typeface="Canva Sans Bold"/>
              </a:rPr>
              <a:t>Medium size.</a:t>
            </a:r>
          </a:p>
          <a:p>
            <a:pPr marL="0" lvl="0" indent="0" algn="l" rtl="0">
              <a:spcBef>
                <a:spcPts val="0"/>
              </a:spcBef>
              <a:spcAft>
                <a:spcPts val="0"/>
              </a:spcAft>
              <a:buNone/>
            </a:pPr>
            <a:endParaRPr dirty="0"/>
          </a:p>
        </p:txBody>
      </p:sp>
      <p:sp>
        <p:nvSpPr>
          <p:cNvPr id="25592" name="Google Shape;25592;p71"/>
          <p:cNvSpPr txBox="1">
            <a:spLocks noGrp="1"/>
          </p:cNvSpPr>
          <p:nvPr>
            <p:ph type="title"/>
          </p:nvPr>
        </p:nvSpPr>
        <p:spPr>
          <a:xfrm>
            <a:off x="784665" y="924390"/>
            <a:ext cx="411715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Related work (cont.)</a:t>
            </a:r>
            <a:endParaRPr sz="3200" dirty="0"/>
          </a:p>
        </p:txBody>
      </p:sp>
      <p:grpSp>
        <p:nvGrpSpPr>
          <p:cNvPr id="25630" name="Google Shape;25630;p71"/>
          <p:cNvGrpSpPr/>
          <p:nvPr/>
        </p:nvGrpSpPr>
        <p:grpSpPr>
          <a:xfrm>
            <a:off x="3950489" y="4792679"/>
            <a:ext cx="363110" cy="151607"/>
            <a:chOff x="3708023" y="4792679"/>
            <a:chExt cx="363110" cy="151607"/>
          </a:xfrm>
        </p:grpSpPr>
        <p:cxnSp>
          <p:nvCxnSpPr>
            <p:cNvPr id="25631" name="Google Shape;25631;p7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2" name="Google Shape;25632;p7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3" name="Google Shape;25633;p71"/>
          <p:cNvGrpSpPr/>
          <p:nvPr/>
        </p:nvGrpSpPr>
        <p:grpSpPr>
          <a:xfrm>
            <a:off x="4831532" y="4792679"/>
            <a:ext cx="363110" cy="151607"/>
            <a:chOff x="5075473" y="4792679"/>
            <a:chExt cx="363110" cy="151607"/>
          </a:xfrm>
        </p:grpSpPr>
        <p:cxnSp>
          <p:nvCxnSpPr>
            <p:cNvPr id="25634" name="Google Shape;25634;p7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5" name="Google Shape;25635;p7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6" name="Google Shape;25636;p7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7" name="Google Shape;25637;p7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8" name="Google Shape;25638;p71"/>
          <p:cNvGrpSpPr/>
          <p:nvPr/>
        </p:nvGrpSpPr>
        <p:grpSpPr>
          <a:xfrm>
            <a:off x="4406700" y="4764377"/>
            <a:ext cx="330600" cy="210673"/>
            <a:chOff x="4181350" y="4786752"/>
            <a:chExt cx="330600" cy="210673"/>
          </a:xfrm>
        </p:grpSpPr>
        <p:grpSp>
          <p:nvGrpSpPr>
            <p:cNvPr id="25639" name="Google Shape;25639;p71"/>
            <p:cNvGrpSpPr/>
            <p:nvPr/>
          </p:nvGrpSpPr>
          <p:grpSpPr>
            <a:xfrm>
              <a:off x="4257160" y="4786752"/>
              <a:ext cx="178983" cy="164217"/>
              <a:chOff x="3605095" y="3530536"/>
              <a:chExt cx="1280277" cy="1174657"/>
            </a:xfrm>
          </p:grpSpPr>
          <p:sp>
            <p:nvSpPr>
              <p:cNvPr id="25640" name="Google Shape;25640;p7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1" name="Google Shape;25641;p7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2" name="Google Shape;25642;p7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3" name="Google Shape;25643;p7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4" name="Google Shape;25644;p7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45" name="Google Shape;25645;p7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646" name="Google Shape;25646;p71">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5585;p71">
            <a:extLst>
              <a:ext uri="{FF2B5EF4-FFF2-40B4-BE49-F238E27FC236}">
                <a16:creationId xmlns:a16="http://schemas.microsoft.com/office/drawing/2014/main" id="{77E43057-68E6-7736-1E1D-D466F793C137}"/>
              </a:ext>
            </a:extLst>
          </p:cNvPr>
          <p:cNvSpPr txBox="1">
            <a:spLocks/>
          </p:cNvSpPr>
          <p:nvPr/>
        </p:nvSpPr>
        <p:spPr>
          <a:xfrm>
            <a:off x="5245884" y="1497089"/>
            <a:ext cx="3273217" cy="3431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400"/>
              <a:buFont typeface="Roboto Light"/>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US" sz="1800" b="1" u="sng" dirty="0"/>
              <a:t>Disadvantages</a:t>
            </a:r>
            <a:endParaRPr lang="en-US" sz="1600" b="1" u="sng" dirty="0"/>
          </a:p>
          <a:p>
            <a:pPr marL="0" indent="0"/>
            <a:endParaRPr lang="en-US" sz="1600" b="1" u="sng" dirty="0"/>
          </a:p>
          <a:p>
            <a:pPr marL="0" indent="0"/>
            <a:r>
              <a:rPr lang="en-US" sz="1600" dirty="0"/>
              <a:t>Paying is a must for some features of the application.</a:t>
            </a:r>
          </a:p>
          <a:p>
            <a:pPr marL="0" indent="0"/>
            <a:endParaRPr lang="en-US" sz="1600" dirty="0"/>
          </a:p>
          <a:p>
            <a:pPr marL="0" indent="0"/>
            <a:r>
              <a:rPr lang="en-US" sz="1600" dirty="0"/>
              <a:t>Does not support Android.</a:t>
            </a:r>
          </a:p>
          <a:p>
            <a:pPr marL="0" indent="0"/>
            <a:endParaRPr lang="en-US" sz="1600" dirty="0"/>
          </a:p>
          <a:p>
            <a:pPr marL="0" indent="0"/>
            <a:r>
              <a:rPr lang="en-US" sz="1600" dirty="0"/>
              <a:t>Limitations of Connected devices.</a:t>
            </a:r>
          </a:p>
          <a:p>
            <a:pPr marL="0" indent="0"/>
            <a:endParaRPr lang="en-US" sz="1600" dirty="0"/>
          </a:p>
          <a:p>
            <a:pPr marL="0" indent="0"/>
            <a:r>
              <a:rPr lang="en-US" sz="1600" dirty="0"/>
              <a:t>It’s currently doesn’t work.</a:t>
            </a:r>
          </a:p>
          <a:p>
            <a:pPr marL="0" indent="0"/>
            <a:endParaRPr lang="en-US" sz="1600" dirty="0"/>
          </a:p>
          <a:p>
            <a:pPr marL="0" indent="0"/>
            <a:r>
              <a:rPr lang="en-US" sz="1600" dirty="0"/>
              <a:t>Server subscription problems.</a:t>
            </a:r>
          </a:p>
        </p:txBody>
      </p:sp>
      <p:pic>
        <p:nvPicPr>
          <p:cNvPr id="3" name="Picture 4" descr="The National Egyptian E-learning University - الجامعة المصرية للتعلم  الإلكتروني الأهلية - مصر">
            <a:extLst>
              <a:ext uri="{FF2B5EF4-FFF2-40B4-BE49-F238E27FC236}">
                <a16:creationId xmlns:a16="http://schemas.microsoft.com/office/drawing/2014/main" id="{B0F8AD3E-E726-A87C-B7DE-99DA6B1DD7DC}"/>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06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50"/>
        <p:cNvGrpSpPr/>
        <p:nvPr/>
      </p:nvGrpSpPr>
      <p:grpSpPr>
        <a:xfrm>
          <a:off x="0" y="0"/>
          <a:ext cx="0" cy="0"/>
          <a:chOff x="0" y="0"/>
          <a:chExt cx="0" cy="0"/>
        </a:xfrm>
      </p:grpSpPr>
      <p:sp>
        <p:nvSpPr>
          <p:cNvPr id="25653" name="Google Shape;25653;p72"/>
          <p:cNvSpPr txBox="1">
            <a:spLocks noGrp="1"/>
          </p:cNvSpPr>
          <p:nvPr>
            <p:ph type="title" idx="2"/>
          </p:nvPr>
        </p:nvSpPr>
        <p:spPr>
          <a:xfrm>
            <a:off x="1426365" y="2015467"/>
            <a:ext cx="6425944" cy="1112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t>Objectives </a:t>
            </a:r>
            <a:endParaRPr sz="6000" dirty="0"/>
          </a:p>
        </p:txBody>
      </p:sp>
      <p:grpSp>
        <p:nvGrpSpPr>
          <p:cNvPr id="25779" name="Google Shape;25779;p72"/>
          <p:cNvGrpSpPr/>
          <p:nvPr/>
        </p:nvGrpSpPr>
        <p:grpSpPr>
          <a:xfrm>
            <a:off x="3950489" y="4792679"/>
            <a:ext cx="363110" cy="151607"/>
            <a:chOff x="3708023" y="4792679"/>
            <a:chExt cx="363110" cy="151607"/>
          </a:xfrm>
        </p:grpSpPr>
        <p:cxnSp>
          <p:nvCxnSpPr>
            <p:cNvPr id="25780" name="Google Shape;25780;p7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1" name="Google Shape;25781;p7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2" name="Google Shape;25782;p72"/>
          <p:cNvGrpSpPr/>
          <p:nvPr/>
        </p:nvGrpSpPr>
        <p:grpSpPr>
          <a:xfrm>
            <a:off x="4831532" y="4792679"/>
            <a:ext cx="363110" cy="151607"/>
            <a:chOff x="5075473" y="4792679"/>
            <a:chExt cx="363110" cy="151607"/>
          </a:xfrm>
        </p:grpSpPr>
        <p:cxnSp>
          <p:nvCxnSpPr>
            <p:cNvPr id="25783" name="Google Shape;25783;p7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4" name="Google Shape;25784;p7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5" name="Google Shape;25785;p7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7" name="Google Shape;25787;p72"/>
          <p:cNvGrpSpPr/>
          <p:nvPr/>
        </p:nvGrpSpPr>
        <p:grpSpPr>
          <a:xfrm>
            <a:off x="4406700" y="4764377"/>
            <a:ext cx="330600" cy="210673"/>
            <a:chOff x="4181350" y="4786752"/>
            <a:chExt cx="330600" cy="210673"/>
          </a:xfrm>
        </p:grpSpPr>
        <p:grpSp>
          <p:nvGrpSpPr>
            <p:cNvPr id="25788" name="Google Shape;25788;p72"/>
            <p:cNvGrpSpPr/>
            <p:nvPr/>
          </p:nvGrpSpPr>
          <p:grpSpPr>
            <a:xfrm>
              <a:off x="4257160" y="4786752"/>
              <a:ext cx="178983" cy="164217"/>
              <a:chOff x="3605095" y="3530536"/>
              <a:chExt cx="1280277" cy="1174657"/>
            </a:xfrm>
          </p:grpSpPr>
          <p:sp>
            <p:nvSpPr>
              <p:cNvPr id="25789" name="Google Shape;25789;p7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7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7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7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4" name="Google Shape;25794;p7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795" name="Google Shape;25795;p72">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A7B328B1-FC6F-A180-4846-359786FCF5C5}"/>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8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653"/>
                                        </p:tgtEl>
                                        <p:attrNameLst>
                                          <p:attrName>style.visibility</p:attrName>
                                        </p:attrNameLst>
                                      </p:cBhvr>
                                      <p:to>
                                        <p:strVal val="visible"/>
                                      </p:to>
                                    </p:set>
                                    <p:anim calcmode="lin" valueType="num">
                                      <p:cBhvr additive="base">
                                        <p:cTn id="7" dur="1000"/>
                                        <p:tgtEl>
                                          <p:spTgt spid="25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09"/>
        <p:cNvGrpSpPr/>
        <p:nvPr/>
      </p:nvGrpSpPr>
      <p:grpSpPr>
        <a:xfrm>
          <a:off x="0" y="0"/>
          <a:ext cx="0" cy="0"/>
          <a:chOff x="0" y="0"/>
          <a:chExt cx="0" cy="0"/>
        </a:xfrm>
      </p:grpSpPr>
      <p:sp>
        <p:nvSpPr>
          <p:cNvPr id="25310" name="Google Shape;25310;p65"/>
          <p:cNvSpPr txBox="1">
            <a:spLocks noGrp="1"/>
          </p:cNvSpPr>
          <p:nvPr>
            <p:ph type="body" idx="1"/>
          </p:nvPr>
        </p:nvSpPr>
        <p:spPr>
          <a:xfrm>
            <a:off x="721259" y="1394631"/>
            <a:ext cx="7522501" cy="258881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sz="1800" dirty="0"/>
              <a:t>Real time assistance                           - </a:t>
            </a:r>
            <a:r>
              <a:rPr lang="en-US" sz="1800" b="1" dirty="0">
                <a:effectLst/>
                <a:latin typeface="Times New Roman" panose="02020603050405020304" pitchFamily="18" charset="0"/>
                <a:ea typeface="Calibri" panose="020F0502020204030204" pitchFamily="34" charset="0"/>
              </a:rPr>
              <a:t>User Triage</a:t>
            </a:r>
            <a:endParaRPr lang="en-US" sz="1800" dirty="0"/>
          </a:p>
          <a:p>
            <a:pPr marL="285750" lvl="0" indent="-285750" algn="l" rtl="0">
              <a:spcBef>
                <a:spcPts val="0"/>
              </a:spcBef>
              <a:spcAft>
                <a:spcPts val="0"/>
              </a:spcAft>
              <a:buClr>
                <a:schemeClr val="dk1"/>
              </a:buClr>
              <a:buSzPts val="1100"/>
              <a:buFont typeface="Arial" panose="020B0604020202020204" pitchFamily="34" charset="0"/>
              <a:buChar char="•"/>
            </a:pPr>
            <a:endParaRPr lang="en-US" sz="1800" dirty="0"/>
          </a:p>
          <a:p>
            <a:pPr marL="285750" lvl="0" indent="-285750" algn="l" rtl="0">
              <a:spcBef>
                <a:spcPts val="0"/>
              </a:spcBef>
              <a:spcAft>
                <a:spcPts val="0"/>
              </a:spcAft>
              <a:buClr>
                <a:schemeClr val="dk1"/>
              </a:buClr>
              <a:buSzPts val="1100"/>
              <a:buFont typeface="Arial" panose="020B0604020202020204" pitchFamily="34" charset="0"/>
              <a:buChar char="•"/>
            </a:pPr>
            <a:r>
              <a:rPr lang="en-US" sz="1800" dirty="0"/>
              <a:t>Assessments of symptoms                - integration with emergency </a:t>
            </a:r>
          </a:p>
          <a:p>
            <a:pPr marL="0" lvl="0" indent="0" algn="l" rtl="0">
              <a:spcBef>
                <a:spcPts val="0"/>
              </a:spcBef>
              <a:spcAft>
                <a:spcPts val="0"/>
              </a:spcAft>
              <a:buClr>
                <a:schemeClr val="dk1"/>
              </a:buClr>
              <a:buSzPts val="1100"/>
              <a:buNone/>
            </a:pPr>
            <a:r>
              <a:rPr lang="en-US" sz="1800" dirty="0"/>
              <a:t>                                                                        services</a:t>
            </a:r>
          </a:p>
          <a:p>
            <a:pPr marL="285750" lvl="0" indent="-285750" algn="l" rtl="0">
              <a:spcBef>
                <a:spcPts val="0"/>
              </a:spcBef>
              <a:spcAft>
                <a:spcPts val="0"/>
              </a:spcAft>
              <a:buClr>
                <a:schemeClr val="dk1"/>
              </a:buClr>
              <a:buSzPts val="1100"/>
              <a:buFont typeface="Arial" panose="020B0604020202020204" pitchFamily="34" charset="0"/>
              <a:buChar char="•"/>
            </a:pPr>
            <a:endParaRPr lang="en-US" sz="1800" dirty="0"/>
          </a:p>
          <a:p>
            <a:pPr marL="285750" lvl="0" indent="-285750" algn="l" rtl="0">
              <a:spcBef>
                <a:spcPts val="0"/>
              </a:spcBef>
              <a:spcAft>
                <a:spcPts val="0"/>
              </a:spcAft>
              <a:buClr>
                <a:schemeClr val="dk1"/>
              </a:buClr>
              <a:buSzPts val="1100"/>
              <a:buFont typeface="Arial" panose="020B0604020202020204" pitchFamily="34" charset="0"/>
              <a:buChar char="•"/>
            </a:pPr>
            <a:r>
              <a:rPr lang="en-US" sz="1800" dirty="0"/>
              <a:t>First aid guidelines                               - user education</a:t>
            </a:r>
          </a:p>
          <a:p>
            <a:pPr marL="285750" lvl="0" indent="-285750" algn="l" rtl="0">
              <a:spcBef>
                <a:spcPts val="0"/>
              </a:spcBef>
              <a:spcAft>
                <a:spcPts val="0"/>
              </a:spcAft>
              <a:buClr>
                <a:schemeClr val="dk1"/>
              </a:buClr>
              <a:buSzPts val="1100"/>
              <a:buFont typeface="Arial" panose="020B0604020202020204" pitchFamily="34" charset="0"/>
              <a:buChar char="•"/>
            </a:pPr>
            <a:endParaRPr lang="en-US" sz="1800" dirty="0"/>
          </a:p>
          <a:p>
            <a:pPr marL="285750" lvl="0" indent="-285750" algn="l" rtl="0">
              <a:spcBef>
                <a:spcPts val="0"/>
              </a:spcBef>
              <a:spcAft>
                <a:spcPts val="0"/>
              </a:spcAft>
              <a:buClr>
                <a:schemeClr val="dk1"/>
              </a:buClr>
              <a:buSzPts val="1100"/>
              <a:buFont typeface="Arial" panose="020B0604020202020204" pitchFamily="34" charset="0"/>
              <a:buChar char="•"/>
            </a:pPr>
            <a:r>
              <a:rPr lang="en-US" sz="1800" dirty="0"/>
              <a:t>Emergency contact information         - cross – platform </a:t>
            </a:r>
          </a:p>
          <a:p>
            <a:pPr marL="285750" lvl="0" indent="-285750" algn="l" rtl="0">
              <a:spcBef>
                <a:spcPts val="0"/>
              </a:spcBef>
              <a:spcAft>
                <a:spcPts val="0"/>
              </a:spcAft>
              <a:buClr>
                <a:schemeClr val="dk1"/>
              </a:buClr>
              <a:buSzPts val="1100"/>
              <a:buFont typeface="Arial" panose="020B0604020202020204" pitchFamily="34" charset="0"/>
              <a:buChar char="•"/>
            </a:pPr>
            <a:endParaRPr lang="en-US" sz="1800" dirty="0"/>
          </a:p>
          <a:p>
            <a:pPr marL="285750" lvl="0" indent="-285750" algn="l" rtl="0">
              <a:spcBef>
                <a:spcPts val="0"/>
              </a:spcBef>
              <a:spcAft>
                <a:spcPts val="0"/>
              </a:spcAft>
              <a:buClr>
                <a:schemeClr val="dk1"/>
              </a:buClr>
              <a:buSzPts val="1100"/>
              <a:buFont typeface="Arial" panose="020B0604020202020204" pitchFamily="34" charset="0"/>
              <a:buChar char="•"/>
            </a:pPr>
            <a:r>
              <a:rPr lang="en-US" sz="1600" dirty="0"/>
              <a:t>Location based services                              -  Natural language understanding    </a:t>
            </a:r>
          </a:p>
        </p:txBody>
      </p:sp>
      <p:sp>
        <p:nvSpPr>
          <p:cNvPr id="25311" name="Google Shape;25311;p6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Objectives </a:t>
            </a:r>
            <a:endParaRPr sz="3200" dirty="0"/>
          </a:p>
        </p:txBody>
      </p:sp>
      <p:grpSp>
        <p:nvGrpSpPr>
          <p:cNvPr id="25312" name="Google Shape;25312;p65"/>
          <p:cNvGrpSpPr/>
          <p:nvPr/>
        </p:nvGrpSpPr>
        <p:grpSpPr>
          <a:xfrm>
            <a:off x="3950489" y="4792679"/>
            <a:ext cx="363110" cy="151607"/>
            <a:chOff x="3708023" y="4792679"/>
            <a:chExt cx="363110" cy="151607"/>
          </a:xfrm>
        </p:grpSpPr>
        <p:cxnSp>
          <p:nvCxnSpPr>
            <p:cNvPr id="25313" name="Google Shape;25313;p65"/>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14" name="Google Shape;25314;p65"/>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5" name="Google Shape;25315;p65"/>
          <p:cNvGrpSpPr/>
          <p:nvPr/>
        </p:nvGrpSpPr>
        <p:grpSpPr>
          <a:xfrm>
            <a:off x="4831532" y="4792679"/>
            <a:ext cx="363110" cy="151607"/>
            <a:chOff x="5075473" y="4792679"/>
            <a:chExt cx="363110" cy="151607"/>
          </a:xfrm>
        </p:grpSpPr>
        <p:cxnSp>
          <p:nvCxnSpPr>
            <p:cNvPr id="25316" name="Google Shape;25316;p65"/>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17" name="Google Shape;25317;p65"/>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18" name="Google Shape;25318;p65">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9" name="Google Shape;25319;p65">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0" name="Google Shape;25320;p65"/>
          <p:cNvGrpSpPr/>
          <p:nvPr/>
        </p:nvGrpSpPr>
        <p:grpSpPr>
          <a:xfrm>
            <a:off x="4406700" y="4764377"/>
            <a:ext cx="330600" cy="210673"/>
            <a:chOff x="4181350" y="4786752"/>
            <a:chExt cx="330600" cy="210673"/>
          </a:xfrm>
        </p:grpSpPr>
        <p:grpSp>
          <p:nvGrpSpPr>
            <p:cNvPr id="25321" name="Google Shape;25321;p65"/>
            <p:cNvGrpSpPr/>
            <p:nvPr/>
          </p:nvGrpSpPr>
          <p:grpSpPr>
            <a:xfrm>
              <a:off x="4257160" y="4786752"/>
              <a:ext cx="178983" cy="164217"/>
              <a:chOff x="3605095" y="3530536"/>
              <a:chExt cx="1280277" cy="1174657"/>
            </a:xfrm>
          </p:grpSpPr>
          <p:sp>
            <p:nvSpPr>
              <p:cNvPr id="25322" name="Google Shape;25322;p65"/>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3" name="Google Shape;25323;p65"/>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4" name="Google Shape;25324;p65"/>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5" name="Google Shape;25325;p65"/>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6" name="Google Shape;25326;p65"/>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327" name="Google Shape;25327;p65"/>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328" name="Google Shape;25328;p65">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97A05CAE-C040-69F1-5A9B-D2C3F533760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5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50"/>
        <p:cNvGrpSpPr/>
        <p:nvPr/>
      </p:nvGrpSpPr>
      <p:grpSpPr>
        <a:xfrm>
          <a:off x="0" y="0"/>
          <a:ext cx="0" cy="0"/>
          <a:chOff x="0" y="0"/>
          <a:chExt cx="0" cy="0"/>
        </a:xfrm>
      </p:grpSpPr>
      <p:sp>
        <p:nvSpPr>
          <p:cNvPr id="25653" name="Google Shape;25653;p72"/>
          <p:cNvSpPr txBox="1">
            <a:spLocks noGrp="1"/>
          </p:cNvSpPr>
          <p:nvPr>
            <p:ph type="title" idx="2"/>
          </p:nvPr>
        </p:nvSpPr>
        <p:spPr>
          <a:xfrm>
            <a:off x="2789969" y="1624939"/>
            <a:ext cx="3894662" cy="18936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Machine vs deep learning?</a:t>
            </a:r>
            <a:endParaRPr sz="6000" dirty="0"/>
          </a:p>
        </p:txBody>
      </p:sp>
      <p:grpSp>
        <p:nvGrpSpPr>
          <p:cNvPr id="25779" name="Google Shape;25779;p72"/>
          <p:cNvGrpSpPr/>
          <p:nvPr/>
        </p:nvGrpSpPr>
        <p:grpSpPr>
          <a:xfrm>
            <a:off x="3950489" y="4792679"/>
            <a:ext cx="363110" cy="151607"/>
            <a:chOff x="3708023" y="4792679"/>
            <a:chExt cx="363110" cy="151607"/>
          </a:xfrm>
        </p:grpSpPr>
        <p:cxnSp>
          <p:nvCxnSpPr>
            <p:cNvPr id="25780" name="Google Shape;25780;p7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1" name="Google Shape;25781;p7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2" name="Google Shape;25782;p72"/>
          <p:cNvGrpSpPr/>
          <p:nvPr/>
        </p:nvGrpSpPr>
        <p:grpSpPr>
          <a:xfrm>
            <a:off x="4831532" y="4792679"/>
            <a:ext cx="363110" cy="151607"/>
            <a:chOff x="5075473" y="4792679"/>
            <a:chExt cx="363110" cy="151607"/>
          </a:xfrm>
        </p:grpSpPr>
        <p:cxnSp>
          <p:nvCxnSpPr>
            <p:cNvPr id="25783" name="Google Shape;25783;p7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4" name="Google Shape;25784;p7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5" name="Google Shape;25785;p7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7" name="Google Shape;25787;p72"/>
          <p:cNvGrpSpPr/>
          <p:nvPr/>
        </p:nvGrpSpPr>
        <p:grpSpPr>
          <a:xfrm>
            <a:off x="4406700" y="4764377"/>
            <a:ext cx="330600" cy="210673"/>
            <a:chOff x="4181350" y="4786752"/>
            <a:chExt cx="330600" cy="210673"/>
          </a:xfrm>
        </p:grpSpPr>
        <p:grpSp>
          <p:nvGrpSpPr>
            <p:cNvPr id="25788" name="Google Shape;25788;p72"/>
            <p:cNvGrpSpPr/>
            <p:nvPr/>
          </p:nvGrpSpPr>
          <p:grpSpPr>
            <a:xfrm>
              <a:off x="4257160" y="4786752"/>
              <a:ext cx="178983" cy="164217"/>
              <a:chOff x="3605095" y="3530536"/>
              <a:chExt cx="1280277" cy="1174657"/>
            </a:xfrm>
          </p:grpSpPr>
          <p:sp>
            <p:nvSpPr>
              <p:cNvPr id="25789" name="Google Shape;25789;p7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7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7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7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4" name="Google Shape;25794;p7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795" name="Google Shape;25795;p72">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FCDD2777-9ACB-F48B-0F24-E789C7A01129}"/>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653"/>
                                        </p:tgtEl>
                                        <p:attrNameLst>
                                          <p:attrName>style.visibility</p:attrName>
                                        </p:attrNameLst>
                                      </p:cBhvr>
                                      <p:to>
                                        <p:strVal val="visible"/>
                                      </p:to>
                                    </p:set>
                                    <p:anim calcmode="lin" valueType="num">
                                      <p:cBhvr additive="base">
                                        <p:cTn id="7" dur="1000"/>
                                        <p:tgtEl>
                                          <p:spTgt spid="25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59"/>
        <p:cNvGrpSpPr/>
        <p:nvPr/>
      </p:nvGrpSpPr>
      <p:grpSpPr>
        <a:xfrm>
          <a:off x="0" y="0"/>
          <a:ext cx="0" cy="0"/>
          <a:chOff x="0" y="0"/>
          <a:chExt cx="0" cy="0"/>
        </a:xfrm>
      </p:grpSpPr>
      <p:grpSp>
        <p:nvGrpSpPr>
          <p:cNvPr id="26360" name="Google Shape;26360;p76"/>
          <p:cNvGrpSpPr/>
          <p:nvPr/>
        </p:nvGrpSpPr>
        <p:grpSpPr>
          <a:xfrm>
            <a:off x="7287985" y="118182"/>
            <a:ext cx="1978079" cy="1257822"/>
            <a:chOff x="5243276" y="1429372"/>
            <a:chExt cx="1978079" cy="1257822"/>
          </a:xfrm>
        </p:grpSpPr>
        <p:grpSp>
          <p:nvGrpSpPr>
            <p:cNvPr id="26361" name="Google Shape;26361;p76"/>
            <p:cNvGrpSpPr/>
            <p:nvPr/>
          </p:nvGrpSpPr>
          <p:grpSpPr>
            <a:xfrm rot="10800000">
              <a:off x="5942201" y="1429372"/>
              <a:ext cx="1232979" cy="1071947"/>
              <a:chOff x="547563" y="1049250"/>
              <a:chExt cx="413863" cy="359750"/>
            </a:xfrm>
          </p:grpSpPr>
          <p:sp>
            <p:nvSpPr>
              <p:cNvPr id="26362" name="Google Shape;26362;p76"/>
              <p:cNvSpPr/>
              <p:nvPr/>
            </p:nvSpPr>
            <p:spPr>
              <a:xfrm>
                <a:off x="591375" y="1170250"/>
                <a:ext cx="23625" cy="23225"/>
              </a:xfrm>
              <a:custGeom>
                <a:avLst/>
                <a:gdLst/>
                <a:ahLst/>
                <a:cxnLst/>
                <a:rect l="l" t="t" r="r" b="b"/>
                <a:pathLst>
                  <a:path w="945" h="929" extrusionOk="0">
                    <a:moveTo>
                      <a:pt x="929" y="384"/>
                    </a:moveTo>
                    <a:cubicBezTo>
                      <a:pt x="945" y="736"/>
                      <a:pt x="513" y="928"/>
                      <a:pt x="256" y="688"/>
                    </a:cubicBezTo>
                    <a:cubicBezTo>
                      <a:pt x="0" y="432"/>
                      <a:pt x="176" y="0"/>
                      <a:pt x="529" y="0"/>
                    </a:cubicBezTo>
                    <a:cubicBezTo>
                      <a:pt x="753" y="0"/>
                      <a:pt x="929" y="160"/>
                      <a:pt x="929"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3" name="Google Shape;26363;p76"/>
              <p:cNvSpPr/>
              <p:nvPr/>
            </p:nvSpPr>
            <p:spPr>
              <a:xfrm>
                <a:off x="920975" y="1278175"/>
                <a:ext cx="23225" cy="23625"/>
              </a:xfrm>
              <a:custGeom>
                <a:avLst/>
                <a:gdLst/>
                <a:ahLst/>
                <a:cxnLst/>
                <a:rect l="l" t="t" r="r" b="b"/>
                <a:pathLst>
                  <a:path w="929" h="945" extrusionOk="0">
                    <a:moveTo>
                      <a:pt x="928" y="401"/>
                    </a:moveTo>
                    <a:cubicBezTo>
                      <a:pt x="928" y="769"/>
                      <a:pt x="496" y="945"/>
                      <a:pt x="240" y="689"/>
                    </a:cubicBezTo>
                    <a:cubicBezTo>
                      <a:pt x="0" y="433"/>
                      <a:pt x="192" y="1"/>
                      <a:pt x="544" y="1"/>
                    </a:cubicBezTo>
                    <a:cubicBezTo>
                      <a:pt x="768" y="17"/>
                      <a:pt x="928" y="193"/>
                      <a:pt x="928"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4" name="Google Shape;26364;p76"/>
              <p:cNvSpPr/>
              <p:nvPr/>
            </p:nvSpPr>
            <p:spPr>
              <a:xfrm>
                <a:off x="612363" y="1273175"/>
                <a:ext cx="23625" cy="23625"/>
              </a:xfrm>
              <a:custGeom>
                <a:avLst/>
                <a:gdLst/>
                <a:ahLst/>
                <a:cxnLst/>
                <a:rect l="l" t="t" r="r" b="b"/>
                <a:pathLst>
                  <a:path w="945" h="945" extrusionOk="0">
                    <a:moveTo>
                      <a:pt x="945" y="401"/>
                    </a:moveTo>
                    <a:cubicBezTo>
                      <a:pt x="945" y="769"/>
                      <a:pt x="513" y="945"/>
                      <a:pt x="257" y="689"/>
                    </a:cubicBezTo>
                    <a:cubicBezTo>
                      <a:pt x="1" y="433"/>
                      <a:pt x="193" y="1"/>
                      <a:pt x="561" y="17"/>
                    </a:cubicBezTo>
                    <a:cubicBezTo>
                      <a:pt x="769" y="17"/>
                      <a:pt x="945" y="193"/>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5" name="Google Shape;26365;p76"/>
              <p:cNvSpPr/>
              <p:nvPr/>
            </p:nvSpPr>
            <p:spPr>
              <a:xfrm>
                <a:off x="755950" y="1247675"/>
                <a:ext cx="5225" cy="5225"/>
              </a:xfrm>
              <a:custGeom>
                <a:avLst/>
                <a:gdLst/>
                <a:ahLst/>
                <a:cxnLst/>
                <a:rect l="l" t="t" r="r" b="b"/>
                <a:pathLst>
                  <a:path w="209" h="209" extrusionOk="0">
                    <a:moveTo>
                      <a:pt x="208" y="80"/>
                    </a:moveTo>
                    <a:cubicBezTo>
                      <a:pt x="208" y="208"/>
                      <a:pt x="0" y="0"/>
                      <a:pt x="128" y="0"/>
                    </a:cubicBezTo>
                    <a:cubicBezTo>
                      <a:pt x="176" y="0"/>
                      <a:pt x="208" y="32"/>
                      <a:pt x="208"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6" name="Google Shape;26366;p76"/>
              <p:cNvSpPr/>
              <p:nvPr/>
            </p:nvSpPr>
            <p:spPr>
              <a:xfrm>
                <a:off x="956200" y="1187050"/>
                <a:ext cx="5225" cy="5225"/>
              </a:xfrm>
              <a:custGeom>
                <a:avLst/>
                <a:gdLst/>
                <a:ahLst/>
                <a:cxnLst/>
                <a:rect l="l" t="t" r="r" b="b"/>
                <a:pathLst>
                  <a:path w="209" h="209" extrusionOk="0">
                    <a:moveTo>
                      <a:pt x="209" y="80"/>
                    </a:moveTo>
                    <a:cubicBezTo>
                      <a:pt x="209" y="208"/>
                      <a:pt x="1" y="0"/>
                      <a:pt x="129" y="0"/>
                    </a:cubicBezTo>
                    <a:cubicBezTo>
                      <a:pt x="177" y="0"/>
                      <a:pt x="209" y="32"/>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7" name="Google Shape;26367;p76"/>
              <p:cNvSpPr/>
              <p:nvPr/>
            </p:nvSpPr>
            <p:spPr>
              <a:xfrm>
                <a:off x="868950" y="1306975"/>
                <a:ext cx="5225" cy="5225"/>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8" name="Google Shape;26368;p76"/>
              <p:cNvSpPr/>
              <p:nvPr/>
            </p:nvSpPr>
            <p:spPr>
              <a:xfrm>
                <a:off x="547563" y="1123975"/>
                <a:ext cx="4425" cy="4425"/>
              </a:xfrm>
              <a:custGeom>
                <a:avLst/>
                <a:gdLst/>
                <a:ahLst/>
                <a:cxnLst/>
                <a:rect l="l" t="t" r="r" b="b"/>
                <a:pathLst>
                  <a:path w="177" h="177" extrusionOk="0">
                    <a:moveTo>
                      <a:pt x="160" y="96"/>
                    </a:moveTo>
                    <a:cubicBezTo>
                      <a:pt x="160" y="128"/>
                      <a:pt x="128" y="176"/>
                      <a:pt x="80" y="176"/>
                    </a:cubicBezTo>
                    <a:cubicBezTo>
                      <a:pt x="48" y="176"/>
                      <a:pt x="0" y="128"/>
                      <a:pt x="0" y="96"/>
                    </a:cubicBezTo>
                    <a:cubicBezTo>
                      <a:pt x="0" y="48"/>
                      <a:pt x="48" y="0"/>
                      <a:pt x="80" y="16"/>
                    </a:cubicBezTo>
                    <a:cubicBezTo>
                      <a:pt x="128" y="0"/>
                      <a:pt x="176" y="48"/>
                      <a:pt x="16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9" name="Google Shape;26369;p76"/>
              <p:cNvSpPr/>
              <p:nvPr/>
            </p:nvSpPr>
            <p:spPr>
              <a:xfrm>
                <a:off x="777950" y="1049250"/>
                <a:ext cx="5225" cy="5225"/>
              </a:xfrm>
              <a:custGeom>
                <a:avLst/>
                <a:gdLst/>
                <a:ahLst/>
                <a:cxnLst/>
                <a:rect l="l" t="t" r="r" b="b"/>
                <a:pathLst>
                  <a:path w="209" h="209" extrusionOk="0">
                    <a:moveTo>
                      <a:pt x="208" y="81"/>
                    </a:moveTo>
                    <a:cubicBezTo>
                      <a:pt x="208" y="209"/>
                      <a:pt x="0" y="1"/>
                      <a:pt x="128" y="1"/>
                    </a:cubicBezTo>
                    <a:cubicBezTo>
                      <a:pt x="176"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0" name="Google Shape;26370;p76"/>
              <p:cNvSpPr/>
              <p:nvPr/>
            </p:nvSpPr>
            <p:spPr>
              <a:xfrm>
                <a:off x="739150" y="1336475"/>
                <a:ext cx="5225" cy="5225"/>
              </a:xfrm>
              <a:custGeom>
                <a:avLst/>
                <a:gdLst/>
                <a:ahLst/>
                <a:cxnLst/>
                <a:rect l="l" t="t" r="r" b="b"/>
                <a:pathLst>
                  <a:path w="209" h="209" extrusionOk="0">
                    <a:moveTo>
                      <a:pt x="208" y="81"/>
                    </a:moveTo>
                    <a:cubicBezTo>
                      <a:pt x="208" y="209"/>
                      <a:pt x="0" y="1"/>
                      <a:pt x="128" y="1"/>
                    </a:cubicBezTo>
                    <a:cubicBezTo>
                      <a:pt x="160"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1" name="Google Shape;26371;p76"/>
              <p:cNvSpPr/>
              <p:nvPr/>
            </p:nvSpPr>
            <p:spPr>
              <a:xfrm>
                <a:off x="699775" y="1195850"/>
                <a:ext cx="4025" cy="4025"/>
              </a:xfrm>
              <a:custGeom>
                <a:avLst/>
                <a:gdLst/>
                <a:ahLst/>
                <a:cxnLst/>
                <a:rect l="l" t="t" r="r" b="b"/>
                <a:pathLst>
                  <a:path w="161" h="161" extrusionOk="0">
                    <a:moveTo>
                      <a:pt x="161" y="80"/>
                    </a:moveTo>
                    <a:cubicBezTo>
                      <a:pt x="161" y="128"/>
                      <a:pt x="113" y="160"/>
                      <a:pt x="81" y="160"/>
                    </a:cubicBezTo>
                    <a:cubicBezTo>
                      <a:pt x="33" y="160"/>
                      <a:pt x="1" y="128"/>
                      <a:pt x="1" y="80"/>
                    </a:cubicBezTo>
                    <a:cubicBezTo>
                      <a:pt x="1" y="48"/>
                      <a:pt x="33" y="0"/>
                      <a:pt x="81" y="0"/>
                    </a:cubicBezTo>
                    <a:cubicBezTo>
                      <a:pt x="113" y="0"/>
                      <a:pt x="161" y="48"/>
                      <a:pt x="161"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2" name="Google Shape;26372;p76"/>
              <p:cNvSpPr/>
              <p:nvPr/>
            </p:nvSpPr>
            <p:spPr>
              <a:xfrm>
                <a:off x="926975" y="1357775"/>
                <a:ext cx="4025" cy="5625"/>
              </a:xfrm>
              <a:custGeom>
                <a:avLst/>
                <a:gdLst/>
                <a:ahLst/>
                <a:cxnLst/>
                <a:rect l="l" t="t" r="r" b="b"/>
                <a:pathLst>
                  <a:path w="161" h="225" extrusionOk="0">
                    <a:moveTo>
                      <a:pt x="160" y="113"/>
                    </a:moveTo>
                    <a:cubicBezTo>
                      <a:pt x="160" y="225"/>
                      <a:pt x="0" y="225"/>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3" name="Google Shape;26373;p76"/>
              <p:cNvSpPr/>
              <p:nvPr/>
            </p:nvSpPr>
            <p:spPr>
              <a:xfrm>
                <a:off x="891775" y="1339775"/>
                <a:ext cx="4825" cy="5225"/>
              </a:xfrm>
              <a:custGeom>
                <a:avLst/>
                <a:gdLst/>
                <a:ahLst/>
                <a:cxnLst/>
                <a:rect l="l" t="t" r="r" b="b"/>
                <a:pathLst>
                  <a:path w="193" h="209" extrusionOk="0">
                    <a:moveTo>
                      <a:pt x="192" y="97"/>
                    </a:moveTo>
                    <a:cubicBezTo>
                      <a:pt x="192" y="209"/>
                      <a:pt x="0" y="17"/>
                      <a:pt x="112" y="17"/>
                    </a:cubicBezTo>
                    <a:cubicBezTo>
                      <a:pt x="160" y="1"/>
                      <a:pt x="192" y="49"/>
                      <a:pt x="192"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4" name="Google Shape;26374;p76"/>
              <p:cNvSpPr/>
              <p:nvPr/>
            </p:nvSpPr>
            <p:spPr>
              <a:xfrm>
                <a:off x="580363" y="1174375"/>
                <a:ext cx="6425" cy="4825"/>
              </a:xfrm>
              <a:custGeom>
                <a:avLst/>
                <a:gdLst/>
                <a:ahLst/>
                <a:cxnLst/>
                <a:rect l="l" t="t" r="r" b="b"/>
                <a:pathLst>
                  <a:path w="257" h="193" extrusionOk="0">
                    <a:moveTo>
                      <a:pt x="225" y="81"/>
                    </a:moveTo>
                    <a:cubicBezTo>
                      <a:pt x="257" y="193"/>
                      <a:pt x="1" y="48"/>
                      <a:pt x="129" y="16"/>
                    </a:cubicBezTo>
                    <a:cubicBezTo>
                      <a:pt x="177" y="0"/>
                      <a:pt x="209" y="32"/>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5" name="Google Shape;26375;p76"/>
              <p:cNvSpPr/>
              <p:nvPr/>
            </p:nvSpPr>
            <p:spPr>
              <a:xfrm>
                <a:off x="689963" y="1316775"/>
                <a:ext cx="10825" cy="10825"/>
              </a:xfrm>
              <a:custGeom>
                <a:avLst/>
                <a:gdLst/>
                <a:ahLst/>
                <a:cxnLst/>
                <a:rect l="l" t="t" r="r" b="b"/>
                <a:pathLst>
                  <a:path w="433" h="433" extrusionOk="0">
                    <a:moveTo>
                      <a:pt x="433" y="193"/>
                    </a:moveTo>
                    <a:cubicBezTo>
                      <a:pt x="433" y="353"/>
                      <a:pt x="241" y="433"/>
                      <a:pt x="129" y="321"/>
                    </a:cubicBezTo>
                    <a:cubicBezTo>
                      <a:pt x="1" y="209"/>
                      <a:pt x="81" y="1"/>
                      <a:pt x="257" y="1"/>
                    </a:cubicBezTo>
                    <a:cubicBezTo>
                      <a:pt x="353" y="1"/>
                      <a:pt x="433" y="81"/>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6" name="Google Shape;26376;p76"/>
              <p:cNvSpPr/>
              <p:nvPr/>
            </p:nvSpPr>
            <p:spPr>
              <a:xfrm>
                <a:off x="886550" y="1398175"/>
                <a:ext cx="10850" cy="10825"/>
              </a:xfrm>
              <a:custGeom>
                <a:avLst/>
                <a:gdLst/>
                <a:ahLst/>
                <a:cxnLst/>
                <a:rect l="l" t="t" r="r" b="b"/>
                <a:pathLst>
                  <a:path w="434" h="433" extrusionOk="0">
                    <a:moveTo>
                      <a:pt x="433" y="193"/>
                    </a:moveTo>
                    <a:cubicBezTo>
                      <a:pt x="433" y="353"/>
                      <a:pt x="225" y="433"/>
                      <a:pt x="113" y="321"/>
                    </a:cubicBezTo>
                    <a:cubicBezTo>
                      <a:pt x="1" y="209"/>
                      <a:pt x="81" y="1"/>
                      <a:pt x="241" y="17"/>
                    </a:cubicBezTo>
                    <a:cubicBezTo>
                      <a:pt x="353"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7" name="Google Shape;26377;p76"/>
              <p:cNvSpPr/>
              <p:nvPr/>
            </p:nvSpPr>
            <p:spPr>
              <a:xfrm>
                <a:off x="712550" y="1307375"/>
                <a:ext cx="10825" cy="10825"/>
              </a:xfrm>
              <a:custGeom>
                <a:avLst/>
                <a:gdLst/>
                <a:ahLst/>
                <a:cxnLst/>
                <a:rect l="l" t="t" r="r" b="b"/>
                <a:pathLst>
                  <a:path w="433" h="433" extrusionOk="0">
                    <a:moveTo>
                      <a:pt x="432" y="193"/>
                    </a:moveTo>
                    <a:cubicBezTo>
                      <a:pt x="432" y="353"/>
                      <a:pt x="224" y="433"/>
                      <a:pt x="112" y="321"/>
                    </a:cubicBezTo>
                    <a:cubicBezTo>
                      <a:pt x="0" y="209"/>
                      <a:pt x="80" y="17"/>
                      <a:pt x="240" y="17"/>
                    </a:cubicBezTo>
                    <a:cubicBezTo>
                      <a:pt x="336" y="1"/>
                      <a:pt x="432" y="81"/>
                      <a:pt x="432"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8" name="Google Shape;26378;p76"/>
              <p:cNvSpPr/>
              <p:nvPr/>
            </p:nvSpPr>
            <p:spPr>
              <a:xfrm>
                <a:off x="866150" y="1242575"/>
                <a:ext cx="10425" cy="10425"/>
              </a:xfrm>
              <a:custGeom>
                <a:avLst/>
                <a:gdLst/>
                <a:ahLst/>
                <a:cxnLst/>
                <a:rect l="l" t="t" r="r" b="b"/>
                <a:pathLst>
                  <a:path w="417" h="417" extrusionOk="0">
                    <a:moveTo>
                      <a:pt x="417" y="176"/>
                    </a:moveTo>
                    <a:cubicBezTo>
                      <a:pt x="417" y="336"/>
                      <a:pt x="225" y="416"/>
                      <a:pt x="113" y="304"/>
                    </a:cubicBezTo>
                    <a:cubicBezTo>
                      <a:pt x="1" y="192"/>
                      <a:pt x="81" y="0"/>
                      <a:pt x="241" y="0"/>
                    </a:cubicBezTo>
                    <a:cubicBezTo>
                      <a:pt x="337" y="0"/>
                      <a:pt x="417" y="80"/>
                      <a:pt x="417"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9" name="Google Shape;26379;p76"/>
              <p:cNvSpPr/>
              <p:nvPr/>
            </p:nvSpPr>
            <p:spPr>
              <a:xfrm>
                <a:off x="634550" y="1356175"/>
                <a:ext cx="10825" cy="10425"/>
              </a:xfrm>
              <a:custGeom>
                <a:avLst/>
                <a:gdLst/>
                <a:ahLst/>
                <a:cxnLst/>
                <a:rect l="l" t="t" r="r" b="b"/>
                <a:pathLst>
                  <a:path w="433" h="417" extrusionOk="0">
                    <a:moveTo>
                      <a:pt x="432" y="177"/>
                    </a:moveTo>
                    <a:cubicBezTo>
                      <a:pt x="432" y="337"/>
                      <a:pt x="240" y="417"/>
                      <a:pt x="128" y="305"/>
                    </a:cubicBezTo>
                    <a:cubicBezTo>
                      <a:pt x="0" y="193"/>
                      <a:pt x="96"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0" name="Google Shape;26380;p76"/>
              <p:cNvSpPr/>
              <p:nvPr/>
            </p:nvSpPr>
            <p:spPr>
              <a:xfrm>
                <a:off x="659963" y="1141575"/>
                <a:ext cx="10425" cy="10825"/>
              </a:xfrm>
              <a:custGeom>
                <a:avLst/>
                <a:gdLst/>
                <a:ahLst/>
                <a:cxnLst/>
                <a:rect l="l" t="t" r="r" b="b"/>
                <a:pathLst>
                  <a:path w="417" h="433" extrusionOk="0">
                    <a:moveTo>
                      <a:pt x="417" y="192"/>
                    </a:moveTo>
                    <a:cubicBezTo>
                      <a:pt x="417" y="352"/>
                      <a:pt x="225" y="432"/>
                      <a:pt x="113" y="320"/>
                    </a:cubicBezTo>
                    <a:cubicBezTo>
                      <a:pt x="1" y="192"/>
                      <a:pt x="81" y="0"/>
                      <a:pt x="241" y="0"/>
                    </a:cubicBezTo>
                    <a:cubicBezTo>
                      <a:pt x="337" y="0"/>
                      <a:pt x="417" y="80"/>
                      <a:pt x="417"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1" name="Google Shape;26381;p76"/>
              <p:cNvSpPr/>
              <p:nvPr/>
            </p:nvSpPr>
            <p:spPr>
              <a:xfrm>
                <a:off x="709775" y="1234250"/>
                <a:ext cx="10825" cy="10425"/>
              </a:xfrm>
              <a:custGeom>
                <a:avLst/>
                <a:gdLst/>
                <a:ahLst/>
                <a:cxnLst/>
                <a:rect l="l" t="t" r="r" b="b"/>
                <a:pathLst>
                  <a:path w="433" h="417" extrusionOk="0">
                    <a:moveTo>
                      <a:pt x="433" y="177"/>
                    </a:moveTo>
                    <a:cubicBezTo>
                      <a:pt x="433" y="337"/>
                      <a:pt x="225" y="417"/>
                      <a:pt x="113"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2" name="Google Shape;26382;p76"/>
              <p:cNvSpPr/>
              <p:nvPr/>
            </p:nvSpPr>
            <p:spPr>
              <a:xfrm>
                <a:off x="930000" y="1296950"/>
                <a:ext cx="10425" cy="12025"/>
              </a:xfrm>
              <a:custGeom>
                <a:avLst/>
                <a:gdLst/>
                <a:ahLst/>
                <a:cxnLst/>
                <a:rect l="l" t="t" r="r" b="b"/>
                <a:pathLst>
                  <a:path w="417" h="481" extrusionOk="0">
                    <a:moveTo>
                      <a:pt x="400" y="257"/>
                    </a:moveTo>
                    <a:cubicBezTo>
                      <a:pt x="368" y="481"/>
                      <a:pt x="48" y="481"/>
                      <a:pt x="32" y="257"/>
                    </a:cubicBezTo>
                    <a:cubicBezTo>
                      <a:pt x="0" y="1"/>
                      <a:pt x="416" y="1"/>
                      <a:pt x="400"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3" name="Google Shape;26383;p76"/>
              <p:cNvSpPr/>
              <p:nvPr/>
            </p:nvSpPr>
            <p:spPr>
              <a:xfrm>
                <a:off x="802350" y="1341275"/>
                <a:ext cx="10425" cy="12025"/>
              </a:xfrm>
              <a:custGeom>
                <a:avLst/>
                <a:gdLst/>
                <a:ahLst/>
                <a:cxnLst/>
                <a:rect l="l" t="t" r="r" b="b"/>
                <a:pathLst>
                  <a:path w="417" h="481" extrusionOk="0">
                    <a:moveTo>
                      <a:pt x="385" y="209"/>
                    </a:moveTo>
                    <a:cubicBezTo>
                      <a:pt x="417" y="481"/>
                      <a:pt x="0" y="481"/>
                      <a:pt x="32" y="209"/>
                    </a:cubicBezTo>
                    <a:cubicBezTo>
                      <a:pt x="48" y="1"/>
                      <a:pt x="369" y="1"/>
                      <a:pt x="38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4" name="Google Shape;26384;p76"/>
              <p:cNvSpPr/>
              <p:nvPr/>
            </p:nvSpPr>
            <p:spPr>
              <a:xfrm>
                <a:off x="842200" y="1279050"/>
                <a:ext cx="10425" cy="12025"/>
              </a:xfrm>
              <a:custGeom>
                <a:avLst/>
                <a:gdLst/>
                <a:ahLst/>
                <a:cxnLst/>
                <a:rect l="l" t="t" r="r" b="b"/>
                <a:pathLst>
                  <a:path w="417" h="481" extrusionOk="0">
                    <a:moveTo>
                      <a:pt x="400" y="209"/>
                    </a:moveTo>
                    <a:cubicBezTo>
                      <a:pt x="416" y="481"/>
                      <a:pt x="0" y="481"/>
                      <a:pt x="32" y="209"/>
                    </a:cubicBezTo>
                    <a:cubicBezTo>
                      <a:pt x="48" y="1"/>
                      <a:pt x="368" y="1"/>
                      <a:pt x="400"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5" name="Google Shape;26385;p76"/>
              <p:cNvSpPr/>
              <p:nvPr/>
            </p:nvSpPr>
            <p:spPr>
              <a:xfrm>
                <a:off x="842550" y="1337375"/>
                <a:ext cx="10825" cy="12025"/>
              </a:xfrm>
              <a:custGeom>
                <a:avLst/>
                <a:gdLst/>
                <a:ahLst/>
                <a:cxnLst/>
                <a:rect l="l" t="t" r="r" b="b"/>
                <a:pathLst>
                  <a:path w="433" h="481" extrusionOk="0">
                    <a:moveTo>
                      <a:pt x="401" y="273"/>
                    </a:moveTo>
                    <a:cubicBezTo>
                      <a:pt x="369" y="481"/>
                      <a:pt x="65" y="481"/>
                      <a:pt x="33" y="273"/>
                    </a:cubicBezTo>
                    <a:cubicBezTo>
                      <a:pt x="1" y="1"/>
                      <a:pt x="433" y="1"/>
                      <a:pt x="401"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6" name="Google Shape;26386;p76"/>
              <p:cNvSpPr/>
              <p:nvPr/>
            </p:nvSpPr>
            <p:spPr>
              <a:xfrm>
                <a:off x="809350" y="1152575"/>
                <a:ext cx="38825" cy="38825"/>
              </a:xfrm>
              <a:custGeom>
                <a:avLst/>
                <a:gdLst/>
                <a:ahLst/>
                <a:cxnLst/>
                <a:rect l="l" t="t" r="r" b="b"/>
                <a:pathLst>
                  <a:path w="1553" h="1553" extrusionOk="0">
                    <a:moveTo>
                      <a:pt x="769" y="1552"/>
                    </a:moveTo>
                    <a:lnTo>
                      <a:pt x="769" y="1552"/>
                    </a:lnTo>
                    <a:cubicBezTo>
                      <a:pt x="769" y="1120"/>
                      <a:pt x="417" y="784"/>
                      <a:pt x="1" y="784"/>
                    </a:cubicBezTo>
                    <a:lnTo>
                      <a:pt x="1" y="784"/>
                    </a:lnTo>
                    <a:cubicBezTo>
                      <a:pt x="417" y="784"/>
                      <a:pt x="769" y="432"/>
                      <a:pt x="769" y="0"/>
                    </a:cubicBezTo>
                    <a:lnTo>
                      <a:pt x="769" y="0"/>
                    </a:lnTo>
                    <a:cubicBezTo>
                      <a:pt x="769" y="432"/>
                      <a:pt x="1121" y="784"/>
                      <a:pt x="1553" y="784"/>
                    </a:cubicBezTo>
                    <a:lnTo>
                      <a:pt x="1553" y="784"/>
                    </a:lnTo>
                    <a:cubicBezTo>
                      <a:pt x="1121" y="784"/>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7" name="Google Shape;26387;p76"/>
              <p:cNvSpPr/>
              <p:nvPr/>
            </p:nvSpPr>
            <p:spPr>
              <a:xfrm>
                <a:off x="615963" y="1208375"/>
                <a:ext cx="38825" cy="38425"/>
              </a:xfrm>
              <a:custGeom>
                <a:avLst/>
                <a:gdLst/>
                <a:ahLst/>
                <a:cxnLst/>
                <a:rect l="l" t="t" r="r" b="b"/>
                <a:pathLst>
                  <a:path w="1553" h="1537" extrusionOk="0">
                    <a:moveTo>
                      <a:pt x="769" y="1537"/>
                    </a:moveTo>
                    <a:lnTo>
                      <a:pt x="769" y="1537"/>
                    </a:lnTo>
                    <a:cubicBezTo>
                      <a:pt x="769" y="1121"/>
                      <a:pt x="417" y="769"/>
                      <a:pt x="1" y="769"/>
                    </a:cubicBezTo>
                    <a:lnTo>
                      <a:pt x="1" y="769"/>
                    </a:lnTo>
                    <a:cubicBezTo>
                      <a:pt x="417" y="769"/>
                      <a:pt x="769" y="417"/>
                      <a:pt x="769" y="1"/>
                    </a:cubicBezTo>
                    <a:lnTo>
                      <a:pt x="769" y="1"/>
                    </a:lnTo>
                    <a:cubicBezTo>
                      <a:pt x="769" y="417"/>
                      <a:pt x="1121" y="769"/>
                      <a:pt x="1553" y="769"/>
                    </a:cubicBezTo>
                    <a:lnTo>
                      <a:pt x="1553" y="769"/>
                    </a:lnTo>
                    <a:cubicBezTo>
                      <a:pt x="1121" y="769"/>
                      <a:pt x="769" y="1121"/>
                      <a:pt x="769"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8" name="Google Shape;26388;p76"/>
            <p:cNvGrpSpPr/>
            <p:nvPr/>
          </p:nvGrpSpPr>
          <p:grpSpPr>
            <a:xfrm rot="10800000">
              <a:off x="5243276" y="1581772"/>
              <a:ext cx="1232979" cy="1071947"/>
              <a:chOff x="547563" y="1049250"/>
              <a:chExt cx="413863" cy="359750"/>
            </a:xfrm>
          </p:grpSpPr>
          <p:sp>
            <p:nvSpPr>
              <p:cNvPr id="26389" name="Google Shape;26389;p76"/>
              <p:cNvSpPr/>
              <p:nvPr/>
            </p:nvSpPr>
            <p:spPr>
              <a:xfrm>
                <a:off x="591375" y="1170250"/>
                <a:ext cx="23625" cy="23225"/>
              </a:xfrm>
              <a:custGeom>
                <a:avLst/>
                <a:gdLst/>
                <a:ahLst/>
                <a:cxnLst/>
                <a:rect l="l" t="t" r="r" b="b"/>
                <a:pathLst>
                  <a:path w="945" h="929" extrusionOk="0">
                    <a:moveTo>
                      <a:pt x="929" y="384"/>
                    </a:moveTo>
                    <a:cubicBezTo>
                      <a:pt x="945" y="736"/>
                      <a:pt x="513" y="928"/>
                      <a:pt x="256" y="688"/>
                    </a:cubicBezTo>
                    <a:cubicBezTo>
                      <a:pt x="0" y="432"/>
                      <a:pt x="176" y="0"/>
                      <a:pt x="529" y="0"/>
                    </a:cubicBezTo>
                    <a:cubicBezTo>
                      <a:pt x="753" y="0"/>
                      <a:pt x="929" y="160"/>
                      <a:pt x="929"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0" name="Google Shape;26390;p76"/>
              <p:cNvSpPr/>
              <p:nvPr/>
            </p:nvSpPr>
            <p:spPr>
              <a:xfrm>
                <a:off x="920975" y="1278175"/>
                <a:ext cx="23225" cy="23625"/>
              </a:xfrm>
              <a:custGeom>
                <a:avLst/>
                <a:gdLst/>
                <a:ahLst/>
                <a:cxnLst/>
                <a:rect l="l" t="t" r="r" b="b"/>
                <a:pathLst>
                  <a:path w="929" h="945" extrusionOk="0">
                    <a:moveTo>
                      <a:pt x="928" y="401"/>
                    </a:moveTo>
                    <a:cubicBezTo>
                      <a:pt x="928" y="769"/>
                      <a:pt x="496" y="945"/>
                      <a:pt x="240" y="689"/>
                    </a:cubicBezTo>
                    <a:cubicBezTo>
                      <a:pt x="0" y="433"/>
                      <a:pt x="192" y="1"/>
                      <a:pt x="544" y="1"/>
                    </a:cubicBezTo>
                    <a:cubicBezTo>
                      <a:pt x="768" y="17"/>
                      <a:pt x="928" y="193"/>
                      <a:pt x="928"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1" name="Google Shape;26391;p76"/>
              <p:cNvSpPr/>
              <p:nvPr/>
            </p:nvSpPr>
            <p:spPr>
              <a:xfrm>
                <a:off x="612363" y="1273175"/>
                <a:ext cx="23625" cy="23625"/>
              </a:xfrm>
              <a:custGeom>
                <a:avLst/>
                <a:gdLst/>
                <a:ahLst/>
                <a:cxnLst/>
                <a:rect l="l" t="t" r="r" b="b"/>
                <a:pathLst>
                  <a:path w="945" h="945" extrusionOk="0">
                    <a:moveTo>
                      <a:pt x="945" y="401"/>
                    </a:moveTo>
                    <a:cubicBezTo>
                      <a:pt x="945" y="769"/>
                      <a:pt x="513" y="945"/>
                      <a:pt x="257" y="689"/>
                    </a:cubicBezTo>
                    <a:cubicBezTo>
                      <a:pt x="1" y="433"/>
                      <a:pt x="193" y="1"/>
                      <a:pt x="561" y="17"/>
                    </a:cubicBezTo>
                    <a:cubicBezTo>
                      <a:pt x="769" y="17"/>
                      <a:pt x="945" y="193"/>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2" name="Google Shape;26392;p76"/>
              <p:cNvSpPr/>
              <p:nvPr/>
            </p:nvSpPr>
            <p:spPr>
              <a:xfrm>
                <a:off x="755950" y="1247675"/>
                <a:ext cx="5225" cy="5225"/>
              </a:xfrm>
              <a:custGeom>
                <a:avLst/>
                <a:gdLst/>
                <a:ahLst/>
                <a:cxnLst/>
                <a:rect l="l" t="t" r="r" b="b"/>
                <a:pathLst>
                  <a:path w="209" h="209" extrusionOk="0">
                    <a:moveTo>
                      <a:pt x="208" y="80"/>
                    </a:moveTo>
                    <a:cubicBezTo>
                      <a:pt x="208" y="208"/>
                      <a:pt x="0" y="0"/>
                      <a:pt x="128" y="0"/>
                    </a:cubicBezTo>
                    <a:cubicBezTo>
                      <a:pt x="176" y="0"/>
                      <a:pt x="208" y="32"/>
                      <a:pt x="208"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3" name="Google Shape;26393;p76"/>
              <p:cNvSpPr/>
              <p:nvPr/>
            </p:nvSpPr>
            <p:spPr>
              <a:xfrm>
                <a:off x="956200" y="1187050"/>
                <a:ext cx="5225" cy="5225"/>
              </a:xfrm>
              <a:custGeom>
                <a:avLst/>
                <a:gdLst/>
                <a:ahLst/>
                <a:cxnLst/>
                <a:rect l="l" t="t" r="r" b="b"/>
                <a:pathLst>
                  <a:path w="209" h="209" extrusionOk="0">
                    <a:moveTo>
                      <a:pt x="209" y="80"/>
                    </a:moveTo>
                    <a:cubicBezTo>
                      <a:pt x="209" y="208"/>
                      <a:pt x="1" y="0"/>
                      <a:pt x="129" y="0"/>
                    </a:cubicBezTo>
                    <a:cubicBezTo>
                      <a:pt x="177" y="0"/>
                      <a:pt x="209" y="32"/>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4" name="Google Shape;26394;p76"/>
              <p:cNvSpPr/>
              <p:nvPr/>
            </p:nvSpPr>
            <p:spPr>
              <a:xfrm>
                <a:off x="868950" y="1306975"/>
                <a:ext cx="5225" cy="5225"/>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5" name="Google Shape;26395;p76"/>
              <p:cNvSpPr/>
              <p:nvPr/>
            </p:nvSpPr>
            <p:spPr>
              <a:xfrm>
                <a:off x="547563" y="1123975"/>
                <a:ext cx="4425" cy="4425"/>
              </a:xfrm>
              <a:custGeom>
                <a:avLst/>
                <a:gdLst/>
                <a:ahLst/>
                <a:cxnLst/>
                <a:rect l="l" t="t" r="r" b="b"/>
                <a:pathLst>
                  <a:path w="177" h="177" extrusionOk="0">
                    <a:moveTo>
                      <a:pt x="160" y="96"/>
                    </a:moveTo>
                    <a:cubicBezTo>
                      <a:pt x="160" y="128"/>
                      <a:pt x="128" y="176"/>
                      <a:pt x="80" y="176"/>
                    </a:cubicBezTo>
                    <a:cubicBezTo>
                      <a:pt x="48" y="176"/>
                      <a:pt x="0" y="128"/>
                      <a:pt x="0" y="96"/>
                    </a:cubicBezTo>
                    <a:cubicBezTo>
                      <a:pt x="0" y="48"/>
                      <a:pt x="48" y="0"/>
                      <a:pt x="80" y="16"/>
                    </a:cubicBezTo>
                    <a:cubicBezTo>
                      <a:pt x="128" y="0"/>
                      <a:pt x="176" y="48"/>
                      <a:pt x="16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6" name="Google Shape;26396;p76"/>
              <p:cNvSpPr/>
              <p:nvPr/>
            </p:nvSpPr>
            <p:spPr>
              <a:xfrm>
                <a:off x="777950" y="1049250"/>
                <a:ext cx="5225" cy="5225"/>
              </a:xfrm>
              <a:custGeom>
                <a:avLst/>
                <a:gdLst/>
                <a:ahLst/>
                <a:cxnLst/>
                <a:rect l="l" t="t" r="r" b="b"/>
                <a:pathLst>
                  <a:path w="209" h="209" extrusionOk="0">
                    <a:moveTo>
                      <a:pt x="208" y="81"/>
                    </a:moveTo>
                    <a:cubicBezTo>
                      <a:pt x="208" y="209"/>
                      <a:pt x="0" y="1"/>
                      <a:pt x="128" y="1"/>
                    </a:cubicBezTo>
                    <a:cubicBezTo>
                      <a:pt x="176"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7" name="Google Shape;26397;p76"/>
              <p:cNvSpPr/>
              <p:nvPr/>
            </p:nvSpPr>
            <p:spPr>
              <a:xfrm>
                <a:off x="739150" y="1336475"/>
                <a:ext cx="5225" cy="5225"/>
              </a:xfrm>
              <a:custGeom>
                <a:avLst/>
                <a:gdLst/>
                <a:ahLst/>
                <a:cxnLst/>
                <a:rect l="l" t="t" r="r" b="b"/>
                <a:pathLst>
                  <a:path w="209" h="209" extrusionOk="0">
                    <a:moveTo>
                      <a:pt x="208" y="81"/>
                    </a:moveTo>
                    <a:cubicBezTo>
                      <a:pt x="208" y="209"/>
                      <a:pt x="0" y="1"/>
                      <a:pt x="128" y="1"/>
                    </a:cubicBezTo>
                    <a:cubicBezTo>
                      <a:pt x="160"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8" name="Google Shape;26398;p76"/>
              <p:cNvSpPr/>
              <p:nvPr/>
            </p:nvSpPr>
            <p:spPr>
              <a:xfrm>
                <a:off x="699775" y="1195850"/>
                <a:ext cx="4025" cy="4025"/>
              </a:xfrm>
              <a:custGeom>
                <a:avLst/>
                <a:gdLst/>
                <a:ahLst/>
                <a:cxnLst/>
                <a:rect l="l" t="t" r="r" b="b"/>
                <a:pathLst>
                  <a:path w="161" h="161" extrusionOk="0">
                    <a:moveTo>
                      <a:pt x="161" y="80"/>
                    </a:moveTo>
                    <a:cubicBezTo>
                      <a:pt x="161" y="128"/>
                      <a:pt x="113" y="160"/>
                      <a:pt x="81" y="160"/>
                    </a:cubicBezTo>
                    <a:cubicBezTo>
                      <a:pt x="33" y="160"/>
                      <a:pt x="1" y="128"/>
                      <a:pt x="1" y="80"/>
                    </a:cubicBezTo>
                    <a:cubicBezTo>
                      <a:pt x="1" y="48"/>
                      <a:pt x="33" y="0"/>
                      <a:pt x="81" y="0"/>
                    </a:cubicBezTo>
                    <a:cubicBezTo>
                      <a:pt x="113" y="0"/>
                      <a:pt x="161" y="48"/>
                      <a:pt x="161"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9" name="Google Shape;26399;p76"/>
              <p:cNvSpPr/>
              <p:nvPr/>
            </p:nvSpPr>
            <p:spPr>
              <a:xfrm>
                <a:off x="926975" y="1357775"/>
                <a:ext cx="4025" cy="5625"/>
              </a:xfrm>
              <a:custGeom>
                <a:avLst/>
                <a:gdLst/>
                <a:ahLst/>
                <a:cxnLst/>
                <a:rect l="l" t="t" r="r" b="b"/>
                <a:pathLst>
                  <a:path w="161" h="225" extrusionOk="0">
                    <a:moveTo>
                      <a:pt x="160" y="113"/>
                    </a:moveTo>
                    <a:cubicBezTo>
                      <a:pt x="160" y="225"/>
                      <a:pt x="0" y="225"/>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0" name="Google Shape;26400;p76"/>
              <p:cNvSpPr/>
              <p:nvPr/>
            </p:nvSpPr>
            <p:spPr>
              <a:xfrm>
                <a:off x="891775" y="1339775"/>
                <a:ext cx="4825" cy="5225"/>
              </a:xfrm>
              <a:custGeom>
                <a:avLst/>
                <a:gdLst/>
                <a:ahLst/>
                <a:cxnLst/>
                <a:rect l="l" t="t" r="r" b="b"/>
                <a:pathLst>
                  <a:path w="193" h="209" extrusionOk="0">
                    <a:moveTo>
                      <a:pt x="192" y="97"/>
                    </a:moveTo>
                    <a:cubicBezTo>
                      <a:pt x="192" y="209"/>
                      <a:pt x="0" y="17"/>
                      <a:pt x="112" y="17"/>
                    </a:cubicBezTo>
                    <a:cubicBezTo>
                      <a:pt x="160" y="1"/>
                      <a:pt x="192" y="49"/>
                      <a:pt x="192"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1" name="Google Shape;26401;p76"/>
              <p:cNvSpPr/>
              <p:nvPr/>
            </p:nvSpPr>
            <p:spPr>
              <a:xfrm>
                <a:off x="580363" y="1174375"/>
                <a:ext cx="6425" cy="4825"/>
              </a:xfrm>
              <a:custGeom>
                <a:avLst/>
                <a:gdLst/>
                <a:ahLst/>
                <a:cxnLst/>
                <a:rect l="l" t="t" r="r" b="b"/>
                <a:pathLst>
                  <a:path w="257" h="193" extrusionOk="0">
                    <a:moveTo>
                      <a:pt x="225" y="81"/>
                    </a:moveTo>
                    <a:cubicBezTo>
                      <a:pt x="257" y="193"/>
                      <a:pt x="1" y="48"/>
                      <a:pt x="129" y="16"/>
                    </a:cubicBezTo>
                    <a:cubicBezTo>
                      <a:pt x="177" y="0"/>
                      <a:pt x="209" y="32"/>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2" name="Google Shape;26402;p76"/>
              <p:cNvSpPr/>
              <p:nvPr/>
            </p:nvSpPr>
            <p:spPr>
              <a:xfrm>
                <a:off x="689963" y="1316775"/>
                <a:ext cx="10825" cy="10825"/>
              </a:xfrm>
              <a:custGeom>
                <a:avLst/>
                <a:gdLst/>
                <a:ahLst/>
                <a:cxnLst/>
                <a:rect l="l" t="t" r="r" b="b"/>
                <a:pathLst>
                  <a:path w="433" h="433" extrusionOk="0">
                    <a:moveTo>
                      <a:pt x="433" y="193"/>
                    </a:moveTo>
                    <a:cubicBezTo>
                      <a:pt x="433" y="353"/>
                      <a:pt x="241" y="433"/>
                      <a:pt x="129" y="321"/>
                    </a:cubicBezTo>
                    <a:cubicBezTo>
                      <a:pt x="1" y="209"/>
                      <a:pt x="81" y="1"/>
                      <a:pt x="257" y="1"/>
                    </a:cubicBezTo>
                    <a:cubicBezTo>
                      <a:pt x="353" y="1"/>
                      <a:pt x="433" y="81"/>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3" name="Google Shape;26403;p76"/>
              <p:cNvSpPr/>
              <p:nvPr/>
            </p:nvSpPr>
            <p:spPr>
              <a:xfrm>
                <a:off x="886550" y="1398175"/>
                <a:ext cx="10850" cy="10825"/>
              </a:xfrm>
              <a:custGeom>
                <a:avLst/>
                <a:gdLst/>
                <a:ahLst/>
                <a:cxnLst/>
                <a:rect l="l" t="t" r="r" b="b"/>
                <a:pathLst>
                  <a:path w="434" h="433" extrusionOk="0">
                    <a:moveTo>
                      <a:pt x="433" y="193"/>
                    </a:moveTo>
                    <a:cubicBezTo>
                      <a:pt x="433" y="353"/>
                      <a:pt x="225" y="433"/>
                      <a:pt x="113" y="321"/>
                    </a:cubicBezTo>
                    <a:cubicBezTo>
                      <a:pt x="1" y="209"/>
                      <a:pt x="81" y="1"/>
                      <a:pt x="241" y="17"/>
                    </a:cubicBezTo>
                    <a:cubicBezTo>
                      <a:pt x="353"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4" name="Google Shape;26404;p76"/>
              <p:cNvSpPr/>
              <p:nvPr/>
            </p:nvSpPr>
            <p:spPr>
              <a:xfrm>
                <a:off x="712550" y="1307375"/>
                <a:ext cx="10825" cy="10825"/>
              </a:xfrm>
              <a:custGeom>
                <a:avLst/>
                <a:gdLst/>
                <a:ahLst/>
                <a:cxnLst/>
                <a:rect l="l" t="t" r="r" b="b"/>
                <a:pathLst>
                  <a:path w="433" h="433" extrusionOk="0">
                    <a:moveTo>
                      <a:pt x="432" y="193"/>
                    </a:moveTo>
                    <a:cubicBezTo>
                      <a:pt x="432" y="353"/>
                      <a:pt x="224" y="433"/>
                      <a:pt x="112" y="321"/>
                    </a:cubicBezTo>
                    <a:cubicBezTo>
                      <a:pt x="0" y="209"/>
                      <a:pt x="80" y="17"/>
                      <a:pt x="240" y="17"/>
                    </a:cubicBezTo>
                    <a:cubicBezTo>
                      <a:pt x="336" y="1"/>
                      <a:pt x="432" y="81"/>
                      <a:pt x="432"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5" name="Google Shape;26405;p76"/>
              <p:cNvSpPr/>
              <p:nvPr/>
            </p:nvSpPr>
            <p:spPr>
              <a:xfrm>
                <a:off x="866150" y="1242575"/>
                <a:ext cx="10425" cy="10425"/>
              </a:xfrm>
              <a:custGeom>
                <a:avLst/>
                <a:gdLst/>
                <a:ahLst/>
                <a:cxnLst/>
                <a:rect l="l" t="t" r="r" b="b"/>
                <a:pathLst>
                  <a:path w="417" h="417" extrusionOk="0">
                    <a:moveTo>
                      <a:pt x="417" y="176"/>
                    </a:moveTo>
                    <a:cubicBezTo>
                      <a:pt x="417" y="336"/>
                      <a:pt x="225" y="416"/>
                      <a:pt x="113" y="304"/>
                    </a:cubicBezTo>
                    <a:cubicBezTo>
                      <a:pt x="1" y="192"/>
                      <a:pt x="81" y="0"/>
                      <a:pt x="241" y="0"/>
                    </a:cubicBezTo>
                    <a:cubicBezTo>
                      <a:pt x="337" y="0"/>
                      <a:pt x="417" y="80"/>
                      <a:pt x="417"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6" name="Google Shape;26406;p76"/>
              <p:cNvSpPr/>
              <p:nvPr/>
            </p:nvSpPr>
            <p:spPr>
              <a:xfrm>
                <a:off x="634550" y="1356175"/>
                <a:ext cx="10825" cy="10425"/>
              </a:xfrm>
              <a:custGeom>
                <a:avLst/>
                <a:gdLst/>
                <a:ahLst/>
                <a:cxnLst/>
                <a:rect l="l" t="t" r="r" b="b"/>
                <a:pathLst>
                  <a:path w="433" h="417" extrusionOk="0">
                    <a:moveTo>
                      <a:pt x="432" y="177"/>
                    </a:moveTo>
                    <a:cubicBezTo>
                      <a:pt x="432" y="337"/>
                      <a:pt x="240" y="417"/>
                      <a:pt x="128" y="305"/>
                    </a:cubicBezTo>
                    <a:cubicBezTo>
                      <a:pt x="0" y="193"/>
                      <a:pt x="96"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7" name="Google Shape;26407;p76"/>
              <p:cNvSpPr/>
              <p:nvPr/>
            </p:nvSpPr>
            <p:spPr>
              <a:xfrm>
                <a:off x="659963" y="1141575"/>
                <a:ext cx="10425" cy="10825"/>
              </a:xfrm>
              <a:custGeom>
                <a:avLst/>
                <a:gdLst/>
                <a:ahLst/>
                <a:cxnLst/>
                <a:rect l="l" t="t" r="r" b="b"/>
                <a:pathLst>
                  <a:path w="417" h="433" extrusionOk="0">
                    <a:moveTo>
                      <a:pt x="417" y="192"/>
                    </a:moveTo>
                    <a:cubicBezTo>
                      <a:pt x="417" y="352"/>
                      <a:pt x="225" y="432"/>
                      <a:pt x="113" y="320"/>
                    </a:cubicBezTo>
                    <a:cubicBezTo>
                      <a:pt x="1" y="192"/>
                      <a:pt x="81" y="0"/>
                      <a:pt x="241" y="0"/>
                    </a:cubicBezTo>
                    <a:cubicBezTo>
                      <a:pt x="337" y="0"/>
                      <a:pt x="417" y="80"/>
                      <a:pt x="417"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8" name="Google Shape;26408;p76"/>
              <p:cNvSpPr/>
              <p:nvPr/>
            </p:nvSpPr>
            <p:spPr>
              <a:xfrm>
                <a:off x="709775" y="1234250"/>
                <a:ext cx="10825" cy="10425"/>
              </a:xfrm>
              <a:custGeom>
                <a:avLst/>
                <a:gdLst/>
                <a:ahLst/>
                <a:cxnLst/>
                <a:rect l="l" t="t" r="r" b="b"/>
                <a:pathLst>
                  <a:path w="433" h="417" extrusionOk="0">
                    <a:moveTo>
                      <a:pt x="433" y="177"/>
                    </a:moveTo>
                    <a:cubicBezTo>
                      <a:pt x="433" y="337"/>
                      <a:pt x="225" y="417"/>
                      <a:pt x="113"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9" name="Google Shape;26409;p76"/>
              <p:cNvSpPr/>
              <p:nvPr/>
            </p:nvSpPr>
            <p:spPr>
              <a:xfrm>
                <a:off x="930000" y="1296950"/>
                <a:ext cx="10425" cy="12025"/>
              </a:xfrm>
              <a:custGeom>
                <a:avLst/>
                <a:gdLst/>
                <a:ahLst/>
                <a:cxnLst/>
                <a:rect l="l" t="t" r="r" b="b"/>
                <a:pathLst>
                  <a:path w="417" h="481" extrusionOk="0">
                    <a:moveTo>
                      <a:pt x="400" y="257"/>
                    </a:moveTo>
                    <a:cubicBezTo>
                      <a:pt x="368" y="481"/>
                      <a:pt x="48" y="481"/>
                      <a:pt x="32" y="257"/>
                    </a:cubicBezTo>
                    <a:cubicBezTo>
                      <a:pt x="0" y="1"/>
                      <a:pt x="416" y="1"/>
                      <a:pt x="400"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0" name="Google Shape;26410;p76"/>
              <p:cNvSpPr/>
              <p:nvPr/>
            </p:nvSpPr>
            <p:spPr>
              <a:xfrm>
                <a:off x="802350" y="1341275"/>
                <a:ext cx="10425" cy="12025"/>
              </a:xfrm>
              <a:custGeom>
                <a:avLst/>
                <a:gdLst/>
                <a:ahLst/>
                <a:cxnLst/>
                <a:rect l="l" t="t" r="r" b="b"/>
                <a:pathLst>
                  <a:path w="417" h="481" extrusionOk="0">
                    <a:moveTo>
                      <a:pt x="385" y="209"/>
                    </a:moveTo>
                    <a:cubicBezTo>
                      <a:pt x="417" y="481"/>
                      <a:pt x="0" y="481"/>
                      <a:pt x="32" y="209"/>
                    </a:cubicBezTo>
                    <a:cubicBezTo>
                      <a:pt x="48" y="1"/>
                      <a:pt x="369" y="1"/>
                      <a:pt x="38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1" name="Google Shape;26411;p76"/>
              <p:cNvSpPr/>
              <p:nvPr/>
            </p:nvSpPr>
            <p:spPr>
              <a:xfrm>
                <a:off x="842200" y="1279050"/>
                <a:ext cx="10425" cy="12025"/>
              </a:xfrm>
              <a:custGeom>
                <a:avLst/>
                <a:gdLst/>
                <a:ahLst/>
                <a:cxnLst/>
                <a:rect l="l" t="t" r="r" b="b"/>
                <a:pathLst>
                  <a:path w="417" h="481" extrusionOk="0">
                    <a:moveTo>
                      <a:pt x="400" y="209"/>
                    </a:moveTo>
                    <a:cubicBezTo>
                      <a:pt x="416" y="481"/>
                      <a:pt x="0" y="481"/>
                      <a:pt x="32" y="209"/>
                    </a:cubicBezTo>
                    <a:cubicBezTo>
                      <a:pt x="48" y="1"/>
                      <a:pt x="368" y="1"/>
                      <a:pt x="400"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2" name="Google Shape;26412;p76"/>
              <p:cNvSpPr/>
              <p:nvPr/>
            </p:nvSpPr>
            <p:spPr>
              <a:xfrm>
                <a:off x="842550" y="1337375"/>
                <a:ext cx="10825" cy="12025"/>
              </a:xfrm>
              <a:custGeom>
                <a:avLst/>
                <a:gdLst/>
                <a:ahLst/>
                <a:cxnLst/>
                <a:rect l="l" t="t" r="r" b="b"/>
                <a:pathLst>
                  <a:path w="433" h="481" extrusionOk="0">
                    <a:moveTo>
                      <a:pt x="401" y="273"/>
                    </a:moveTo>
                    <a:cubicBezTo>
                      <a:pt x="369" y="481"/>
                      <a:pt x="65" y="481"/>
                      <a:pt x="33" y="273"/>
                    </a:cubicBezTo>
                    <a:cubicBezTo>
                      <a:pt x="1" y="1"/>
                      <a:pt x="433" y="1"/>
                      <a:pt x="401"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3" name="Google Shape;26413;p76"/>
              <p:cNvSpPr/>
              <p:nvPr/>
            </p:nvSpPr>
            <p:spPr>
              <a:xfrm>
                <a:off x="809350" y="1152575"/>
                <a:ext cx="38825" cy="38825"/>
              </a:xfrm>
              <a:custGeom>
                <a:avLst/>
                <a:gdLst/>
                <a:ahLst/>
                <a:cxnLst/>
                <a:rect l="l" t="t" r="r" b="b"/>
                <a:pathLst>
                  <a:path w="1553" h="1553" extrusionOk="0">
                    <a:moveTo>
                      <a:pt x="769" y="1552"/>
                    </a:moveTo>
                    <a:lnTo>
                      <a:pt x="769" y="1552"/>
                    </a:lnTo>
                    <a:cubicBezTo>
                      <a:pt x="769" y="1120"/>
                      <a:pt x="417" y="784"/>
                      <a:pt x="1" y="784"/>
                    </a:cubicBezTo>
                    <a:lnTo>
                      <a:pt x="1" y="784"/>
                    </a:lnTo>
                    <a:cubicBezTo>
                      <a:pt x="417" y="784"/>
                      <a:pt x="769" y="432"/>
                      <a:pt x="769" y="0"/>
                    </a:cubicBezTo>
                    <a:lnTo>
                      <a:pt x="769" y="0"/>
                    </a:lnTo>
                    <a:cubicBezTo>
                      <a:pt x="769" y="432"/>
                      <a:pt x="1121" y="784"/>
                      <a:pt x="1553" y="784"/>
                    </a:cubicBezTo>
                    <a:lnTo>
                      <a:pt x="1553" y="784"/>
                    </a:lnTo>
                    <a:cubicBezTo>
                      <a:pt x="1121" y="784"/>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4" name="Google Shape;26414;p76"/>
              <p:cNvSpPr/>
              <p:nvPr/>
            </p:nvSpPr>
            <p:spPr>
              <a:xfrm>
                <a:off x="615963" y="1208375"/>
                <a:ext cx="38825" cy="38425"/>
              </a:xfrm>
              <a:custGeom>
                <a:avLst/>
                <a:gdLst/>
                <a:ahLst/>
                <a:cxnLst/>
                <a:rect l="l" t="t" r="r" b="b"/>
                <a:pathLst>
                  <a:path w="1553" h="1537" extrusionOk="0">
                    <a:moveTo>
                      <a:pt x="769" y="1537"/>
                    </a:moveTo>
                    <a:lnTo>
                      <a:pt x="769" y="1537"/>
                    </a:lnTo>
                    <a:cubicBezTo>
                      <a:pt x="769" y="1121"/>
                      <a:pt x="417" y="769"/>
                      <a:pt x="1" y="769"/>
                    </a:cubicBezTo>
                    <a:lnTo>
                      <a:pt x="1" y="769"/>
                    </a:lnTo>
                    <a:cubicBezTo>
                      <a:pt x="417" y="769"/>
                      <a:pt x="769" y="417"/>
                      <a:pt x="769" y="1"/>
                    </a:cubicBezTo>
                    <a:lnTo>
                      <a:pt x="769" y="1"/>
                    </a:lnTo>
                    <a:cubicBezTo>
                      <a:pt x="769" y="417"/>
                      <a:pt x="1121" y="769"/>
                      <a:pt x="1553" y="769"/>
                    </a:cubicBezTo>
                    <a:lnTo>
                      <a:pt x="1553" y="769"/>
                    </a:lnTo>
                    <a:cubicBezTo>
                      <a:pt x="1121" y="769"/>
                      <a:pt x="769" y="1121"/>
                      <a:pt x="769"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5" name="Google Shape;26415;p76"/>
            <p:cNvGrpSpPr/>
            <p:nvPr/>
          </p:nvGrpSpPr>
          <p:grpSpPr>
            <a:xfrm>
              <a:off x="5289451" y="1615247"/>
              <a:ext cx="1232979" cy="1071947"/>
              <a:chOff x="547563" y="1049250"/>
              <a:chExt cx="413863" cy="359750"/>
            </a:xfrm>
          </p:grpSpPr>
          <p:sp>
            <p:nvSpPr>
              <p:cNvPr id="26416" name="Google Shape;26416;p76"/>
              <p:cNvSpPr/>
              <p:nvPr/>
            </p:nvSpPr>
            <p:spPr>
              <a:xfrm>
                <a:off x="591375" y="1170250"/>
                <a:ext cx="23625" cy="23225"/>
              </a:xfrm>
              <a:custGeom>
                <a:avLst/>
                <a:gdLst/>
                <a:ahLst/>
                <a:cxnLst/>
                <a:rect l="l" t="t" r="r" b="b"/>
                <a:pathLst>
                  <a:path w="945" h="929" extrusionOk="0">
                    <a:moveTo>
                      <a:pt x="929" y="384"/>
                    </a:moveTo>
                    <a:cubicBezTo>
                      <a:pt x="945" y="736"/>
                      <a:pt x="513" y="928"/>
                      <a:pt x="256" y="688"/>
                    </a:cubicBezTo>
                    <a:cubicBezTo>
                      <a:pt x="0" y="432"/>
                      <a:pt x="176" y="0"/>
                      <a:pt x="529" y="0"/>
                    </a:cubicBezTo>
                    <a:cubicBezTo>
                      <a:pt x="753" y="0"/>
                      <a:pt x="929" y="160"/>
                      <a:pt x="929"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7" name="Google Shape;26417;p76"/>
              <p:cNvSpPr/>
              <p:nvPr/>
            </p:nvSpPr>
            <p:spPr>
              <a:xfrm>
                <a:off x="920975" y="1278175"/>
                <a:ext cx="23225" cy="23625"/>
              </a:xfrm>
              <a:custGeom>
                <a:avLst/>
                <a:gdLst/>
                <a:ahLst/>
                <a:cxnLst/>
                <a:rect l="l" t="t" r="r" b="b"/>
                <a:pathLst>
                  <a:path w="929" h="945" extrusionOk="0">
                    <a:moveTo>
                      <a:pt x="928" y="401"/>
                    </a:moveTo>
                    <a:cubicBezTo>
                      <a:pt x="928" y="769"/>
                      <a:pt x="496" y="945"/>
                      <a:pt x="240" y="689"/>
                    </a:cubicBezTo>
                    <a:cubicBezTo>
                      <a:pt x="0" y="433"/>
                      <a:pt x="192" y="1"/>
                      <a:pt x="544" y="1"/>
                    </a:cubicBezTo>
                    <a:cubicBezTo>
                      <a:pt x="768" y="17"/>
                      <a:pt x="928" y="193"/>
                      <a:pt x="928"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8" name="Google Shape;26418;p76"/>
              <p:cNvSpPr/>
              <p:nvPr/>
            </p:nvSpPr>
            <p:spPr>
              <a:xfrm>
                <a:off x="612363" y="1273175"/>
                <a:ext cx="23625" cy="23625"/>
              </a:xfrm>
              <a:custGeom>
                <a:avLst/>
                <a:gdLst/>
                <a:ahLst/>
                <a:cxnLst/>
                <a:rect l="l" t="t" r="r" b="b"/>
                <a:pathLst>
                  <a:path w="945" h="945" extrusionOk="0">
                    <a:moveTo>
                      <a:pt x="945" y="401"/>
                    </a:moveTo>
                    <a:cubicBezTo>
                      <a:pt x="945" y="769"/>
                      <a:pt x="513" y="945"/>
                      <a:pt x="257" y="689"/>
                    </a:cubicBezTo>
                    <a:cubicBezTo>
                      <a:pt x="1" y="433"/>
                      <a:pt x="193" y="1"/>
                      <a:pt x="561" y="17"/>
                    </a:cubicBezTo>
                    <a:cubicBezTo>
                      <a:pt x="769" y="17"/>
                      <a:pt x="945" y="193"/>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9" name="Google Shape;26419;p76"/>
              <p:cNvSpPr/>
              <p:nvPr/>
            </p:nvSpPr>
            <p:spPr>
              <a:xfrm>
                <a:off x="755950" y="1247675"/>
                <a:ext cx="5225" cy="5225"/>
              </a:xfrm>
              <a:custGeom>
                <a:avLst/>
                <a:gdLst/>
                <a:ahLst/>
                <a:cxnLst/>
                <a:rect l="l" t="t" r="r" b="b"/>
                <a:pathLst>
                  <a:path w="209" h="209" extrusionOk="0">
                    <a:moveTo>
                      <a:pt x="208" y="80"/>
                    </a:moveTo>
                    <a:cubicBezTo>
                      <a:pt x="208" y="208"/>
                      <a:pt x="0" y="0"/>
                      <a:pt x="128" y="0"/>
                    </a:cubicBezTo>
                    <a:cubicBezTo>
                      <a:pt x="176" y="0"/>
                      <a:pt x="208" y="32"/>
                      <a:pt x="208"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0" name="Google Shape;26420;p76"/>
              <p:cNvSpPr/>
              <p:nvPr/>
            </p:nvSpPr>
            <p:spPr>
              <a:xfrm>
                <a:off x="956200" y="1187050"/>
                <a:ext cx="5225" cy="5225"/>
              </a:xfrm>
              <a:custGeom>
                <a:avLst/>
                <a:gdLst/>
                <a:ahLst/>
                <a:cxnLst/>
                <a:rect l="l" t="t" r="r" b="b"/>
                <a:pathLst>
                  <a:path w="209" h="209" extrusionOk="0">
                    <a:moveTo>
                      <a:pt x="209" y="80"/>
                    </a:moveTo>
                    <a:cubicBezTo>
                      <a:pt x="209" y="208"/>
                      <a:pt x="1" y="0"/>
                      <a:pt x="129" y="0"/>
                    </a:cubicBezTo>
                    <a:cubicBezTo>
                      <a:pt x="177" y="0"/>
                      <a:pt x="209" y="32"/>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1" name="Google Shape;26421;p76"/>
              <p:cNvSpPr/>
              <p:nvPr/>
            </p:nvSpPr>
            <p:spPr>
              <a:xfrm>
                <a:off x="868950" y="1306975"/>
                <a:ext cx="5225" cy="5225"/>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2" name="Google Shape;26422;p76"/>
              <p:cNvSpPr/>
              <p:nvPr/>
            </p:nvSpPr>
            <p:spPr>
              <a:xfrm>
                <a:off x="547563" y="1123975"/>
                <a:ext cx="4425" cy="4425"/>
              </a:xfrm>
              <a:custGeom>
                <a:avLst/>
                <a:gdLst/>
                <a:ahLst/>
                <a:cxnLst/>
                <a:rect l="l" t="t" r="r" b="b"/>
                <a:pathLst>
                  <a:path w="177" h="177" extrusionOk="0">
                    <a:moveTo>
                      <a:pt x="160" y="96"/>
                    </a:moveTo>
                    <a:cubicBezTo>
                      <a:pt x="160" y="128"/>
                      <a:pt x="128" y="176"/>
                      <a:pt x="80" y="176"/>
                    </a:cubicBezTo>
                    <a:cubicBezTo>
                      <a:pt x="48" y="176"/>
                      <a:pt x="0" y="128"/>
                      <a:pt x="0" y="96"/>
                    </a:cubicBezTo>
                    <a:cubicBezTo>
                      <a:pt x="0" y="48"/>
                      <a:pt x="48" y="0"/>
                      <a:pt x="80" y="16"/>
                    </a:cubicBezTo>
                    <a:cubicBezTo>
                      <a:pt x="128" y="0"/>
                      <a:pt x="176" y="48"/>
                      <a:pt x="16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3" name="Google Shape;26423;p76"/>
              <p:cNvSpPr/>
              <p:nvPr/>
            </p:nvSpPr>
            <p:spPr>
              <a:xfrm>
                <a:off x="777950" y="1049250"/>
                <a:ext cx="5225" cy="5225"/>
              </a:xfrm>
              <a:custGeom>
                <a:avLst/>
                <a:gdLst/>
                <a:ahLst/>
                <a:cxnLst/>
                <a:rect l="l" t="t" r="r" b="b"/>
                <a:pathLst>
                  <a:path w="209" h="209" extrusionOk="0">
                    <a:moveTo>
                      <a:pt x="208" y="81"/>
                    </a:moveTo>
                    <a:cubicBezTo>
                      <a:pt x="208" y="209"/>
                      <a:pt x="0" y="1"/>
                      <a:pt x="128" y="1"/>
                    </a:cubicBezTo>
                    <a:cubicBezTo>
                      <a:pt x="176"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4" name="Google Shape;26424;p76"/>
              <p:cNvSpPr/>
              <p:nvPr/>
            </p:nvSpPr>
            <p:spPr>
              <a:xfrm>
                <a:off x="739150" y="1336475"/>
                <a:ext cx="5225" cy="5225"/>
              </a:xfrm>
              <a:custGeom>
                <a:avLst/>
                <a:gdLst/>
                <a:ahLst/>
                <a:cxnLst/>
                <a:rect l="l" t="t" r="r" b="b"/>
                <a:pathLst>
                  <a:path w="209" h="209" extrusionOk="0">
                    <a:moveTo>
                      <a:pt x="208" y="81"/>
                    </a:moveTo>
                    <a:cubicBezTo>
                      <a:pt x="208" y="209"/>
                      <a:pt x="0" y="1"/>
                      <a:pt x="128" y="1"/>
                    </a:cubicBezTo>
                    <a:cubicBezTo>
                      <a:pt x="160"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5" name="Google Shape;26425;p76"/>
              <p:cNvSpPr/>
              <p:nvPr/>
            </p:nvSpPr>
            <p:spPr>
              <a:xfrm>
                <a:off x="699775" y="1195850"/>
                <a:ext cx="4025" cy="4025"/>
              </a:xfrm>
              <a:custGeom>
                <a:avLst/>
                <a:gdLst/>
                <a:ahLst/>
                <a:cxnLst/>
                <a:rect l="l" t="t" r="r" b="b"/>
                <a:pathLst>
                  <a:path w="161" h="161" extrusionOk="0">
                    <a:moveTo>
                      <a:pt x="161" y="80"/>
                    </a:moveTo>
                    <a:cubicBezTo>
                      <a:pt x="161" y="128"/>
                      <a:pt x="113" y="160"/>
                      <a:pt x="81" y="160"/>
                    </a:cubicBezTo>
                    <a:cubicBezTo>
                      <a:pt x="33" y="160"/>
                      <a:pt x="1" y="128"/>
                      <a:pt x="1" y="80"/>
                    </a:cubicBezTo>
                    <a:cubicBezTo>
                      <a:pt x="1" y="48"/>
                      <a:pt x="33" y="0"/>
                      <a:pt x="81" y="0"/>
                    </a:cubicBezTo>
                    <a:cubicBezTo>
                      <a:pt x="113" y="0"/>
                      <a:pt x="161" y="48"/>
                      <a:pt x="161"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6" name="Google Shape;26426;p76"/>
              <p:cNvSpPr/>
              <p:nvPr/>
            </p:nvSpPr>
            <p:spPr>
              <a:xfrm>
                <a:off x="926975" y="1357775"/>
                <a:ext cx="4025" cy="5625"/>
              </a:xfrm>
              <a:custGeom>
                <a:avLst/>
                <a:gdLst/>
                <a:ahLst/>
                <a:cxnLst/>
                <a:rect l="l" t="t" r="r" b="b"/>
                <a:pathLst>
                  <a:path w="161" h="225" extrusionOk="0">
                    <a:moveTo>
                      <a:pt x="160" y="113"/>
                    </a:moveTo>
                    <a:cubicBezTo>
                      <a:pt x="160" y="225"/>
                      <a:pt x="0" y="225"/>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7" name="Google Shape;26427;p76"/>
              <p:cNvSpPr/>
              <p:nvPr/>
            </p:nvSpPr>
            <p:spPr>
              <a:xfrm>
                <a:off x="891775" y="1339775"/>
                <a:ext cx="4825" cy="5225"/>
              </a:xfrm>
              <a:custGeom>
                <a:avLst/>
                <a:gdLst/>
                <a:ahLst/>
                <a:cxnLst/>
                <a:rect l="l" t="t" r="r" b="b"/>
                <a:pathLst>
                  <a:path w="193" h="209" extrusionOk="0">
                    <a:moveTo>
                      <a:pt x="192" y="97"/>
                    </a:moveTo>
                    <a:cubicBezTo>
                      <a:pt x="192" y="209"/>
                      <a:pt x="0" y="17"/>
                      <a:pt x="112" y="17"/>
                    </a:cubicBezTo>
                    <a:cubicBezTo>
                      <a:pt x="160" y="1"/>
                      <a:pt x="192" y="49"/>
                      <a:pt x="192"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8" name="Google Shape;26428;p76"/>
              <p:cNvSpPr/>
              <p:nvPr/>
            </p:nvSpPr>
            <p:spPr>
              <a:xfrm>
                <a:off x="580363" y="1174375"/>
                <a:ext cx="6425" cy="4825"/>
              </a:xfrm>
              <a:custGeom>
                <a:avLst/>
                <a:gdLst/>
                <a:ahLst/>
                <a:cxnLst/>
                <a:rect l="l" t="t" r="r" b="b"/>
                <a:pathLst>
                  <a:path w="257" h="193" extrusionOk="0">
                    <a:moveTo>
                      <a:pt x="225" y="81"/>
                    </a:moveTo>
                    <a:cubicBezTo>
                      <a:pt x="257" y="193"/>
                      <a:pt x="1" y="48"/>
                      <a:pt x="129" y="16"/>
                    </a:cubicBezTo>
                    <a:cubicBezTo>
                      <a:pt x="177" y="0"/>
                      <a:pt x="209" y="32"/>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9" name="Google Shape;26429;p76"/>
              <p:cNvSpPr/>
              <p:nvPr/>
            </p:nvSpPr>
            <p:spPr>
              <a:xfrm>
                <a:off x="689963" y="1316775"/>
                <a:ext cx="10825" cy="10825"/>
              </a:xfrm>
              <a:custGeom>
                <a:avLst/>
                <a:gdLst/>
                <a:ahLst/>
                <a:cxnLst/>
                <a:rect l="l" t="t" r="r" b="b"/>
                <a:pathLst>
                  <a:path w="433" h="433" extrusionOk="0">
                    <a:moveTo>
                      <a:pt x="433" y="193"/>
                    </a:moveTo>
                    <a:cubicBezTo>
                      <a:pt x="433" y="353"/>
                      <a:pt x="241" y="433"/>
                      <a:pt x="129" y="321"/>
                    </a:cubicBezTo>
                    <a:cubicBezTo>
                      <a:pt x="1" y="209"/>
                      <a:pt x="81" y="1"/>
                      <a:pt x="257" y="1"/>
                    </a:cubicBezTo>
                    <a:cubicBezTo>
                      <a:pt x="353" y="1"/>
                      <a:pt x="433" y="81"/>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0" name="Google Shape;26430;p76"/>
              <p:cNvSpPr/>
              <p:nvPr/>
            </p:nvSpPr>
            <p:spPr>
              <a:xfrm>
                <a:off x="886550" y="1398175"/>
                <a:ext cx="10850" cy="10825"/>
              </a:xfrm>
              <a:custGeom>
                <a:avLst/>
                <a:gdLst/>
                <a:ahLst/>
                <a:cxnLst/>
                <a:rect l="l" t="t" r="r" b="b"/>
                <a:pathLst>
                  <a:path w="434" h="433" extrusionOk="0">
                    <a:moveTo>
                      <a:pt x="433" y="193"/>
                    </a:moveTo>
                    <a:cubicBezTo>
                      <a:pt x="433" y="353"/>
                      <a:pt x="225" y="433"/>
                      <a:pt x="113" y="321"/>
                    </a:cubicBezTo>
                    <a:cubicBezTo>
                      <a:pt x="1" y="209"/>
                      <a:pt x="81" y="1"/>
                      <a:pt x="241" y="17"/>
                    </a:cubicBezTo>
                    <a:cubicBezTo>
                      <a:pt x="353"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1" name="Google Shape;26431;p76"/>
              <p:cNvSpPr/>
              <p:nvPr/>
            </p:nvSpPr>
            <p:spPr>
              <a:xfrm>
                <a:off x="712550" y="1307375"/>
                <a:ext cx="10825" cy="10825"/>
              </a:xfrm>
              <a:custGeom>
                <a:avLst/>
                <a:gdLst/>
                <a:ahLst/>
                <a:cxnLst/>
                <a:rect l="l" t="t" r="r" b="b"/>
                <a:pathLst>
                  <a:path w="433" h="433" extrusionOk="0">
                    <a:moveTo>
                      <a:pt x="432" y="193"/>
                    </a:moveTo>
                    <a:cubicBezTo>
                      <a:pt x="432" y="353"/>
                      <a:pt x="224" y="433"/>
                      <a:pt x="112" y="321"/>
                    </a:cubicBezTo>
                    <a:cubicBezTo>
                      <a:pt x="0" y="209"/>
                      <a:pt x="80" y="17"/>
                      <a:pt x="240" y="17"/>
                    </a:cubicBezTo>
                    <a:cubicBezTo>
                      <a:pt x="336" y="1"/>
                      <a:pt x="432" y="81"/>
                      <a:pt x="432"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2" name="Google Shape;26432;p76"/>
              <p:cNvSpPr/>
              <p:nvPr/>
            </p:nvSpPr>
            <p:spPr>
              <a:xfrm>
                <a:off x="866150" y="1242575"/>
                <a:ext cx="10425" cy="10425"/>
              </a:xfrm>
              <a:custGeom>
                <a:avLst/>
                <a:gdLst/>
                <a:ahLst/>
                <a:cxnLst/>
                <a:rect l="l" t="t" r="r" b="b"/>
                <a:pathLst>
                  <a:path w="417" h="417" extrusionOk="0">
                    <a:moveTo>
                      <a:pt x="417" y="176"/>
                    </a:moveTo>
                    <a:cubicBezTo>
                      <a:pt x="417" y="336"/>
                      <a:pt x="225" y="416"/>
                      <a:pt x="113" y="304"/>
                    </a:cubicBezTo>
                    <a:cubicBezTo>
                      <a:pt x="1" y="192"/>
                      <a:pt x="81" y="0"/>
                      <a:pt x="241" y="0"/>
                    </a:cubicBezTo>
                    <a:cubicBezTo>
                      <a:pt x="337" y="0"/>
                      <a:pt x="417" y="80"/>
                      <a:pt x="417"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3" name="Google Shape;26433;p76"/>
              <p:cNvSpPr/>
              <p:nvPr/>
            </p:nvSpPr>
            <p:spPr>
              <a:xfrm>
                <a:off x="634550" y="1356175"/>
                <a:ext cx="10825" cy="10425"/>
              </a:xfrm>
              <a:custGeom>
                <a:avLst/>
                <a:gdLst/>
                <a:ahLst/>
                <a:cxnLst/>
                <a:rect l="l" t="t" r="r" b="b"/>
                <a:pathLst>
                  <a:path w="433" h="417" extrusionOk="0">
                    <a:moveTo>
                      <a:pt x="432" y="177"/>
                    </a:moveTo>
                    <a:cubicBezTo>
                      <a:pt x="432" y="337"/>
                      <a:pt x="240" y="417"/>
                      <a:pt x="128" y="305"/>
                    </a:cubicBezTo>
                    <a:cubicBezTo>
                      <a:pt x="0" y="193"/>
                      <a:pt x="96"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4" name="Google Shape;26434;p76"/>
              <p:cNvSpPr/>
              <p:nvPr/>
            </p:nvSpPr>
            <p:spPr>
              <a:xfrm>
                <a:off x="659963" y="1141575"/>
                <a:ext cx="10425" cy="10825"/>
              </a:xfrm>
              <a:custGeom>
                <a:avLst/>
                <a:gdLst/>
                <a:ahLst/>
                <a:cxnLst/>
                <a:rect l="l" t="t" r="r" b="b"/>
                <a:pathLst>
                  <a:path w="417" h="433" extrusionOk="0">
                    <a:moveTo>
                      <a:pt x="417" y="192"/>
                    </a:moveTo>
                    <a:cubicBezTo>
                      <a:pt x="417" y="352"/>
                      <a:pt x="225" y="432"/>
                      <a:pt x="113" y="320"/>
                    </a:cubicBezTo>
                    <a:cubicBezTo>
                      <a:pt x="1" y="192"/>
                      <a:pt x="81" y="0"/>
                      <a:pt x="241" y="0"/>
                    </a:cubicBezTo>
                    <a:cubicBezTo>
                      <a:pt x="337" y="0"/>
                      <a:pt x="417" y="80"/>
                      <a:pt x="417"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5" name="Google Shape;26435;p76"/>
              <p:cNvSpPr/>
              <p:nvPr/>
            </p:nvSpPr>
            <p:spPr>
              <a:xfrm>
                <a:off x="709775" y="1234250"/>
                <a:ext cx="10825" cy="10425"/>
              </a:xfrm>
              <a:custGeom>
                <a:avLst/>
                <a:gdLst/>
                <a:ahLst/>
                <a:cxnLst/>
                <a:rect l="l" t="t" r="r" b="b"/>
                <a:pathLst>
                  <a:path w="433" h="417" extrusionOk="0">
                    <a:moveTo>
                      <a:pt x="433" y="177"/>
                    </a:moveTo>
                    <a:cubicBezTo>
                      <a:pt x="433" y="337"/>
                      <a:pt x="225" y="417"/>
                      <a:pt x="113"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6" name="Google Shape;26436;p76"/>
              <p:cNvSpPr/>
              <p:nvPr/>
            </p:nvSpPr>
            <p:spPr>
              <a:xfrm>
                <a:off x="930000" y="1296950"/>
                <a:ext cx="10425" cy="12025"/>
              </a:xfrm>
              <a:custGeom>
                <a:avLst/>
                <a:gdLst/>
                <a:ahLst/>
                <a:cxnLst/>
                <a:rect l="l" t="t" r="r" b="b"/>
                <a:pathLst>
                  <a:path w="417" h="481" extrusionOk="0">
                    <a:moveTo>
                      <a:pt x="400" y="257"/>
                    </a:moveTo>
                    <a:cubicBezTo>
                      <a:pt x="368" y="481"/>
                      <a:pt x="48" y="481"/>
                      <a:pt x="32" y="257"/>
                    </a:cubicBezTo>
                    <a:cubicBezTo>
                      <a:pt x="0" y="1"/>
                      <a:pt x="416" y="1"/>
                      <a:pt x="400"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7" name="Google Shape;26437;p76"/>
              <p:cNvSpPr/>
              <p:nvPr/>
            </p:nvSpPr>
            <p:spPr>
              <a:xfrm>
                <a:off x="802350" y="1341275"/>
                <a:ext cx="10425" cy="12025"/>
              </a:xfrm>
              <a:custGeom>
                <a:avLst/>
                <a:gdLst/>
                <a:ahLst/>
                <a:cxnLst/>
                <a:rect l="l" t="t" r="r" b="b"/>
                <a:pathLst>
                  <a:path w="417" h="481" extrusionOk="0">
                    <a:moveTo>
                      <a:pt x="385" y="209"/>
                    </a:moveTo>
                    <a:cubicBezTo>
                      <a:pt x="417" y="481"/>
                      <a:pt x="0" y="481"/>
                      <a:pt x="32" y="209"/>
                    </a:cubicBezTo>
                    <a:cubicBezTo>
                      <a:pt x="48" y="1"/>
                      <a:pt x="369" y="1"/>
                      <a:pt x="38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8" name="Google Shape;26438;p76"/>
              <p:cNvSpPr/>
              <p:nvPr/>
            </p:nvSpPr>
            <p:spPr>
              <a:xfrm>
                <a:off x="842200" y="1279050"/>
                <a:ext cx="10425" cy="12025"/>
              </a:xfrm>
              <a:custGeom>
                <a:avLst/>
                <a:gdLst/>
                <a:ahLst/>
                <a:cxnLst/>
                <a:rect l="l" t="t" r="r" b="b"/>
                <a:pathLst>
                  <a:path w="417" h="481" extrusionOk="0">
                    <a:moveTo>
                      <a:pt x="400" y="209"/>
                    </a:moveTo>
                    <a:cubicBezTo>
                      <a:pt x="416" y="481"/>
                      <a:pt x="0" y="481"/>
                      <a:pt x="32" y="209"/>
                    </a:cubicBezTo>
                    <a:cubicBezTo>
                      <a:pt x="48" y="1"/>
                      <a:pt x="368" y="1"/>
                      <a:pt x="400"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9" name="Google Shape;26439;p76"/>
              <p:cNvSpPr/>
              <p:nvPr/>
            </p:nvSpPr>
            <p:spPr>
              <a:xfrm>
                <a:off x="842550" y="1337375"/>
                <a:ext cx="10825" cy="12025"/>
              </a:xfrm>
              <a:custGeom>
                <a:avLst/>
                <a:gdLst/>
                <a:ahLst/>
                <a:cxnLst/>
                <a:rect l="l" t="t" r="r" b="b"/>
                <a:pathLst>
                  <a:path w="433" h="481" extrusionOk="0">
                    <a:moveTo>
                      <a:pt x="401" y="273"/>
                    </a:moveTo>
                    <a:cubicBezTo>
                      <a:pt x="369" y="481"/>
                      <a:pt x="65" y="481"/>
                      <a:pt x="33" y="273"/>
                    </a:cubicBezTo>
                    <a:cubicBezTo>
                      <a:pt x="1" y="1"/>
                      <a:pt x="433" y="1"/>
                      <a:pt x="401"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0" name="Google Shape;26440;p76"/>
              <p:cNvSpPr/>
              <p:nvPr/>
            </p:nvSpPr>
            <p:spPr>
              <a:xfrm>
                <a:off x="809350" y="1152575"/>
                <a:ext cx="38825" cy="38825"/>
              </a:xfrm>
              <a:custGeom>
                <a:avLst/>
                <a:gdLst/>
                <a:ahLst/>
                <a:cxnLst/>
                <a:rect l="l" t="t" r="r" b="b"/>
                <a:pathLst>
                  <a:path w="1553" h="1553" extrusionOk="0">
                    <a:moveTo>
                      <a:pt x="769" y="1552"/>
                    </a:moveTo>
                    <a:lnTo>
                      <a:pt x="769" y="1552"/>
                    </a:lnTo>
                    <a:cubicBezTo>
                      <a:pt x="769" y="1120"/>
                      <a:pt x="417" y="784"/>
                      <a:pt x="1" y="784"/>
                    </a:cubicBezTo>
                    <a:lnTo>
                      <a:pt x="1" y="784"/>
                    </a:lnTo>
                    <a:cubicBezTo>
                      <a:pt x="417" y="784"/>
                      <a:pt x="769" y="432"/>
                      <a:pt x="769" y="0"/>
                    </a:cubicBezTo>
                    <a:lnTo>
                      <a:pt x="769" y="0"/>
                    </a:lnTo>
                    <a:cubicBezTo>
                      <a:pt x="769" y="432"/>
                      <a:pt x="1121" y="784"/>
                      <a:pt x="1553" y="784"/>
                    </a:cubicBezTo>
                    <a:lnTo>
                      <a:pt x="1553" y="784"/>
                    </a:lnTo>
                    <a:cubicBezTo>
                      <a:pt x="1121" y="784"/>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1" name="Google Shape;26441;p76"/>
              <p:cNvSpPr/>
              <p:nvPr/>
            </p:nvSpPr>
            <p:spPr>
              <a:xfrm>
                <a:off x="615963" y="1208375"/>
                <a:ext cx="38825" cy="38425"/>
              </a:xfrm>
              <a:custGeom>
                <a:avLst/>
                <a:gdLst/>
                <a:ahLst/>
                <a:cxnLst/>
                <a:rect l="l" t="t" r="r" b="b"/>
                <a:pathLst>
                  <a:path w="1553" h="1537" extrusionOk="0">
                    <a:moveTo>
                      <a:pt x="769" y="1537"/>
                    </a:moveTo>
                    <a:lnTo>
                      <a:pt x="769" y="1537"/>
                    </a:lnTo>
                    <a:cubicBezTo>
                      <a:pt x="769" y="1121"/>
                      <a:pt x="417" y="769"/>
                      <a:pt x="1" y="769"/>
                    </a:cubicBezTo>
                    <a:lnTo>
                      <a:pt x="1" y="769"/>
                    </a:lnTo>
                    <a:cubicBezTo>
                      <a:pt x="417" y="769"/>
                      <a:pt x="769" y="417"/>
                      <a:pt x="769" y="1"/>
                    </a:cubicBezTo>
                    <a:lnTo>
                      <a:pt x="769" y="1"/>
                    </a:lnTo>
                    <a:cubicBezTo>
                      <a:pt x="769" y="417"/>
                      <a:pt x="1121" y="769"/>
                      <a:pt x="1553" y="769"/>
                    </a:cubicBezTo>
                    <a:lnTo>
                      <a:pt x="1553" y="769"/>
                    </a:lnTo>
                    <a:cubicBezTo>
                      <a:pt x="1121" y="769"/>
                      <a:pt x="769" y="1121"/>
                      <a:pt x="769"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2" name="Google Shape;26442;p76"/>
            <p:cNvGrpSpPr/>
            <p:nvPr/>
          </p:nvGrpSpPr>
          <p:grpSpPr>
            <a:xfrm>
              <a:off x="5988376" y="1462847"/>
              <a:ext cx="1232979" cy="1071947"/>
              <a:chOff x="547563" y="1049250"/>
              <a:chExt cx="413863" cy="359750"/>
            </a:xfrm>
          </p:grpSpPr>
          <p:sp>
            <p:nvSpPr>
              <p:cNvPr id="26443" name="Google Shape;26443;p76"/>
              <p:cNvSpPr/>
              <p:nvPr/>
            </p:nvSpPr>
            <p:spPr>
              <a:xfrm>
                <a:off x="591375" y="1170250"/>
                <a:ext cx="23625" cy="23225"/>
              </a:xfrm>
              <a:custGeom>
                <a:avLst/>
                <a:gdLst/>
                <a:ahLst/>
                <a:cxnLst/>
                <a:rect l="l" t="t" r="r" b="b"/>
                <a:pathLst>
                  <a:path w="945" h="929" extrusionOk="0">
                    <a:moveTo>
                      <a:pt x="929" y="384"/>
                    </a:moveTo>
                    <a:cubicBezTo>
                      <a:pt x="945" y="736"/>
                      <a:pt x="513" y="928"/>
                      <a:pt x="256" y="688"/>
                    </a:cubicBezTo>
                    <a:cubicBezTo>
                      <a:pt x="0" y="432"/>
                      <a:pt x="176" y="0"/>
                      <a:pt x="529" y="0"/>
                    </a:cubicBezTo>
                    <a:cubicBezTo>
                      <a:pt x="753" y="0"/>
                      <a:pt x="929" y="160"/>
                      <a:pt x="929"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4" name="Google Shape;26444;p76"/>
              <p:cNvSpPr/>
              <p:nvPr/>
            </p:nvSpPr>
            <p:spPr>
              <a:xfrm>
                <a:off x="920975" y="1278175"/>
                <a:ext cx="23225" cy="23625"/>
              </a:xfrm>
              <a:custGeom>
                <a:avLst/>
                <a:gdLst/>
                <a:ahLst/>
                <a:cxnLst/>
                <a:rect l="l" t="t" r="r" b="b"/>
                <a:pathLst>
                  <a:path w="929" h="945" extrusionOk="0">
                    <a:moveTo>
                      <a:pt x="928" y="401"/>
                    </a:moveTo>
                    <a:cubicBezTo>
                      <a:pt x="928" y="769"/>
                      <a:pt x="496" y="945"/>
                      <a:pt x="240" y="689"/>
                    </a:cubicBezTo>
                    <a:cubicBezTo>
                      <a:pt x="0" y="433"/>
                      <a:pt x="192" y="1"/>
                      <a:pt x="544" y="1"/>
                    </a:cubicBezTo>
                    <a:cubicBezTo>
                      <a:pt x="768" y="17"/>
                      <a:pt x="928" y="193"/>
                      <a:pt x="928"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5" name="Google Shape;26445;p76"/>
              <p:cNvSpPr/>
              <p:nvPr/>
            </p:nvSpPr>
            <p:spPr>
              <a:xfrm>
                <a:off x="612363" y="1273175"/>
                <a:ext cx="23625" cy="23625"/>
              </a:xfrm>
              <a:custGeom>
                <a:avLst/>
                <a:gdLst/>
                <a:ahLst/>
                <a:cxnLst/>
                <a:rect l="l" t="t" r="r" b="b"/>
                <a:pathLst>
                  <a:path w="945" h="945" extrusionOk="0">
                    <a:moveTo>
                      <a:pt x="945" y="401"/>
                    </a:moveTo>
                    <a:cubicBezTo>
                      <a:pt x="945" y="769"/>
                      <a:pt x="513" y="945"/>
                      <a:pt x="257" y="689"/>
                    </a:cubicBezTo>
                    <a:cubicBezTo>
                      <a:pt x="1" y="433"/>
                      <a:pt x="193" y="1"/>
                      <a:pt x="561" y="17"/>
                    </a:cubicBezTo>
                    <a:cubicBezTo>
                      <a:pt x="769" y="17"/>
                      <a:pt x="945" y="193"/>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6" name="Google Shape;26446;p76"/>
              <p:cNvSpPr/>
              <p:nvPr/>
            </p:nvSpPr>
            <p:spPr>
              <a:xfrm>
                <a:off x="755950" y="1247675"/>
                <a:ext cx="5225" cy="5225"/>
              </a:xfrm>
              <a:custGeom>
                <a:avLst/>
                <a:gdLst/>
                <a:ahLst/>
                <a:cxnLst/>
                <a:rect l="l" t="t" r="r" b="b"/>
                <a:pathLst>
                  <a:path w="209" h="209" extrusionOk="0">
                    <a:moveTo>
                      <a:pt x="208" y="80"/>
                    </a:moveTo>
                    <a:cubicBezTo>
                      <a:pt x="208" y="208"/>
                      <a:pt x="0" y="0"/>
                      <a:pt x="128" y="0"/>
                    </a:cubicBezTo>
                    <a:cubicBezTo>
                      <a:pt x="176" y="0"/>
                      <a:pt x="208" y="32"/>
                      <a:pt x="208"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7" name="Google Shape;26447;p76"/>
              <p:cNvSpPr/>
              <p:nvPr/>
            </p:nvSpPr>
            <p:spPr>
              <a:xfrm>
                <a:off x="956200" y="1187050"/>
                <a:ext cx="5225" cy="5225"/>
              </a:xfrm>
              <a:custGeom>
                <a:avLst/>
                <a:gdLst/>
                <a:ahLst/>
                <a:cxnLst/>
                <a:rect l="l" t="t" r="r" b="b"/>
                <a:pathLst>
                  <a:path w="209" h="209" extrusionOk="0">
                    <a:moveTo>
                      <a:pt x="209" y="80"/>
                    </a:moveTo>
                    <a:cubicBezTo>
                      <a:pt x="209" y="208"/>
                      <a:pt x="1" y="0"/>
                      <a:pt x="129" y="0"/>
                    </a:cubicBezTo>
                    <a:cubicBezTo>
                      <a:pt x="177" y="0"/>
                      <a:pt x="209" y="32"/>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8" name="Google Shape;26448;p76"/>
              <p:cNvSpPr/>
              <p:nvPr/>
            </p:nvSpPr>
            <p:spPr>
              <a:xfrm>
                <a:off x="868950" y="1306975"/>
                <a:ext cx="5225" cy="5225"/>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9" name="Google Shape;26449;p76"/>
              <p:cNvSpPr/>
              <p:nvPr/>
            </p:nvSpPr>
            <p:spPr>
              <a:xfrm>
                <a:off x="547563" y="1123975"/>
                <a:ext cx="4425" cy="4425"/>
              </a:xfrm>
              <a:custGeom>
                <a:avLst/>
                <a:gdLst/>
                <a:ahLst/>
                <a:cxnLst/>
                <a:rect l="l" t="t" r="r" b="b"/>
                <a:pathLst>
                  <a:path w="177" h="177" extrusionOk="0">
                    <a:moveTo>
                      <a:pt x="160" y="96"/>
                    </a:moveTo>
                    <a:cubicBezTo>
                      <a:pt x="160" y="128"/>
                      <a:pt x="128" y="176"/>
                      <a:pt x="80" y="176"/>
                    </a:cubicBezTo>
                    <a:cubicBezTo>
                      <a:pt x="48" y="176"/>
                      <a:pt x="0" y="128"/>
                      <a:pt x="0" y="96"/>
                    </a:cubicBezTo>
                    <a:cubicBezTo>
                      <a:pt x="0" y="48"/>
                      <a:pt x="48" y="0"/>
                      <a:pt x="80" y="16"/>
                    </a:cubicBezTo>
                    <a:cubicBezTo>
                      <a:pt x="128" y="0"/>
                      <a:pt x="176" y="48"/>
                      <a:pt x="16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0" name="Google Shape;26450;p76"/>
              <p:cNvSpPr/>
              <p:nvPr/>
            </p:nvSpPr>
            <p:spPr>
              <a:xfrm>
                <a:off x="777950" y="1049250"/>
                <a:ext cx="5225" cy="5225"/>
              </a:xfrm>
              <a:custGeom>
                <a:avLst/>
                <a:gdLst/>
                <a:ahLst/>
                <a:cxnLst/>
                <a:rect l="l" t="t" r="r" b="b"/>
                <a:pathLst>
                  <a:path w="209" h="209" extrusionOk="0">
                    <a:moveTo>
                      <a:pt x="208" y="81"/>
                    </a:moveTo>
                    <a:cubicBezTo>
                      <a:pt x="208" y="209"/>
                      <a:pt x="0" y="1"/>
                      <a:pt x="128" y="1"/>
                    </a:cubicBezTo>
                    <a:cubicBezTo>
                      <a:pt x="176"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1" name="Google Shape;26451;p76"/>
              <p:cNvSpPr/>
              <p:nvPr/>
            </p:nvSpPr>
            <p:spPr>
              <a:xfrm>
                <a:off x="739150" y="1336475"/>
                <a:ext cx="5225" cy="5225"/>
              </a:xfrm>
              <a:custGeom>
                <a:avLst/>
                <a:gdLst/>
                <a:ahLst/>
                <a:cxnLst/>
                <a:rect l="l" t="t" r="r" b="b"/>
                <a:pathLst>
                  <a:path w="209" h="209" extrusionOk="0">
                    <a:moveTo>
                      <a:pt x="208" y="81"/>
                    </a:moveTo>
                    <a:cubicBezTo>
                      <a:pt x="208" y="209"/>
                      <a:pt x="0" y="1"/>
                      <a:pt x="128" y="1"/>
                    </a:cubicBezTo>
                    <a:cubicBezTo>
                      <a:pt x="160"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2" name="Google Shape;26452;p76"/>
              <p:cNvSpPr/>
              <p:nvPr/>
            </p:nvSpPr>
            <p:spPr>
              <a:xfrm>
                <a:off x="699775" y="1195850"/>
                <a:ext cx="4025" cy="4025"/>
              </a:xfrm>
              <a:custGeom>
                <a:avLst/>
                <a:gdLst/>
                <a:ahLst/>
                <a:cxnLst/>
                <a:rect l="l" t="t" r="r" b="b"/>
                <a:pathLst>
                  <a:path w="161" h="161" extrusionOk="0">
                    <a:moveTo>
                      <a:pt x="161" y="80"/>
                    </a:moveTo>
                    <a:cubicBezTo>
                      <a:pt x="161" y="128"/>
                      <a:pt x="113" y="160"/>
                      <a:pt x="81" y="160"/>
                    </a:cubicBezTo>
                    <a:cubicBezTo>
                      <a:pt x="33" y="160"/>
                      <a:pt x="1" y="128"/>
                      <a:pt x="1" y="80"/>
                    </a:cubicBezTo>
                    <a:cubicBezTo>
                      <a:pt x="1" y="48"/>
                      <a:pt x="33" y="0"/>
                      <a:pt x="81" y="0"/>
                    </a:cubicBezTo>
                    <a:cubicBezTo>
                      <a:pt x="113" y="0"/>
                      <a:pt x="161" y="48"/>
                      <a:pt x="161"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3" name="Google Shape;26453;p76"/>
              <p:cNvSpPr/>
              <p:nvPr/>
            </p:nvSpPr>
            <p:spPr>
              <a:xfrm>
                <a:off x="926975" y="1357775"/>
                <a:ext cx="4025" cy="5625"/>
              </a:xfrm>
              <a:custGeom>
                <a:avLst/>
                <a:gdLst/>
                <a:ahLst/>
                <a:cxnLst/>
                <a:rect l="l" t="t" r="r" b="b"/>
                <a:pathLst>
                  <a:path w="161" h="225" extrusionOk="0">
                    <a:moveTo>
                      <a:pt x="160" y="113"/>
                    </a:moveTo>
                    <a:cubicBezTo>
                      <a:pt x="160" y="225"/>
                      <a:pt x="0" y="225"/>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4" name="Google Shape;26454;p76"/>
              <p:cNvSpPr/>
              <p:nvPr/>
            </p:nvSpPr>
            <p:spPr>
              <a:xfrm>
                <a:off x="891775" y="1339775"/>
                <a:ext cx="4825" cy="5225"/>
              </a:xfrm>
              <a:custGeom>
                <a:avLst/>
                <a:gdLst/>
                <a:ahLst/>
                <a:cxnLst/>
                <a:rect l="l" t="t" r="r" b="b"/>
                <a:pathLst>
                  <a:path w="193" h="209" extrusionOk="0">
                    <a:moveTo>
                      <a:pt x="192" y="97"/>
                    </a:moveTo>
                    <a:cubicBezTo>
                      <a:pt x="192" y="209"/>
                      <a:pt x="0" y="17"/>
                      <a:pt x="112" y="17"/>
                    </a:cubicBezTo>
                    <a:cubicBezTo>
                      <a:pt x="160" y="1"/>
                      <a:pt x="192" y="49"/>
                      <a:pt x="192"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5" name="Google Shape;26455;p76"/>
              <p:cNvSpPr/>
              <p:nvPr/>
            </p:nvSpPr>
            <p:spPr>
              <a:xfrm>
                <a:off x="580363" y="1174375"/>
                <a:ext cx="6425" cy="4825"/>
              </a:xfrm>
              <a:custGeom>
                <a:avLst/>
                <a:gdLst/>
                <a:ahLst/>
                <a:cxnLst/>
                <a:rect l="l" t="t" r="r" b="b"/>
                <a:pathLst>
                  <a:path w="257" h="193" extrusionOk="0">
                    <a:moveTo>
                      <a:pt x="225" y="81"/>
                    </a:moveTo>
                    <a:cubicBezTo>
                      <a:pt x="257" y="193"/>
                      <a:pt x="1" y="48"/>
                      <a:pt x="129" y="16"/>
                    </a:cubicBezTo>
                    <a:cubicBezTo>
                      <a:pt x="177" y="0"/>
                      <a:pt x="209" y="32"/>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6" name="Google Shape;26456;p76"/>
              <p:cNvSpPr/>
              <p:nvPr/>
            </p:nvSpPr>
            <p:spPr>
              <a:xfrm>
                <a:off x="689963" y="1316775"/>
                <a:ext cx="10825" cy="10825"/>
              </a:xfrm>
              <a:custGeom>
                <a:avLst/>
                <a:gdLst/>
                <a:ahLst/>
                <a:cxnLst/>
                <a:rect l="l" t="t" r="r" b="b"/>
                <a:pathLst>
                  <a:path w="433" h="433" extrusionOk="0">
                    <a:moveTo>
                      <a:pt x="433" y="193"/>
                    </a:moveTo>
                    <a:cubicBezTo>
                      <a:pt x="433" y="353"/>
                      <a:pt x="241" y="433"/>
                      <a:pt x="129" y="321"/>
                    </a:cubicBezTo>
                    <a:cubicBezTo>
                      <a:pt x="1" y="209"/>
                      <a:pt x="81" y="1"/>
                      <a:pt x="257" y="1"/>
                    </a:cubicBezTo>
                    <a:cubicBezTo>
                      <a:pt x="353" y="1"/>
                      <a:pt x="433" y="81"/>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7" name="Google Shape;26457;p76"/>
              <p:cNvSpPr/>
              <p:nvPr/>
            </p:nvSpPr>
            <p:spPr>
              <a:xfrm>
                <a:off x="886550" y="1398175"/>
                <a:ext cx="10850" cy="10825"/>
              </a:xfrm>
              <a:custGeom>
                <a:avLst/>
                <a:gdLst/>
                <a:ahLst/>
                <a:cxnLst/>
                <a:rect l="l" t="t" r="r" b="b"/>
                <a:pathLst>
                  <a:path w="434" h="433" extrusionOk="0">
                    <a:moveTo>
                      <a:pt x="433" y="193"/>
                    </a:moveTo>
                    <a:cubicBezTo>
                      <a:pt x="433" y="353"/>
                      <a:pt x="225" y="433"/>
                      <a:pt x="113" y="321"/>
                    </a:cubicBezTo>
                    <a:cubicBezTo>
                      <a:pt x="1" y="209"/>
                      <a:pt x="81" y="1"/>
                      <a:pt x="241" y="17"/>
                    </a:cubicBezTo>
                    <a:cubicBezTo>
                      <a:pt x="353"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8" name="Google Shape;26458;p76"/>
              <p:cNvSpPr/>
              <p:nvPr/>
            </p:nvSpPr>
            <p:spPr>
              <a:xfrm>
                <a:off x="712550" y="1307375"/>
                <a:ext cx="10825" cy="10825"/>
              </a:xfrm>
              <a:custGeom>
                <a:avLst/>
                <a:gdLst/>
                <a:ahLst/>
                <a:cxnLst/>
                <a:rect l="l" t="t" r="r" b="b"/>
                <a:pathLst>
                  <a:path w="433" h="433" extrusionOk="0">
                    <a:moveTo>
                      <a:pt x="432" y="193"/>
                    </a:moveTo>
                    <a:cubicBezTo>
                      <a:pt x="432" y="353"/>
                      <a:pt x="224" y="433"/>
                      <a:pt x="112" y="321"/>
                    </a:cubicBezTo>
                    <a:cubicBezTo>
                      <a:pt x="0" y="209"/>
                      <a:pt x="80" y="17"/>
                      <a:pt x="240" y="17"/>
                    </a:cubicBezTo>
                    <a:cubicBezTo>
                      <a:pt x="336" y="1"/>
                      <a:pt x="432" y="81"/>
                      <a:pt x="432"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9" name="Google Shape;26459;p76"/>
              <p:cNvSpPr/>
              <p:nvPr/>
            </p:nvSpPr>
            <p:spPr>
              <a:xfrm>
                <a:off x="866150" y="1242575"/>
                <a:ext cx="10425" cy="10425"/>
              </a:xfrm>
              <a:custGeom>
                <a:avLst/>
                <a:gdLst/>
                <a:ahLst/>
                <a:cxnLst/>
                <a:rect l="l" t="t" r="r" b="b"/>
                <a:pathLst>
                  <a:path w="417" h="417" extrusionOk="0">
                    <a:moveTo>
                      <a:pt x="417" y="176"/>
                    </a:moveTo>
                    <a:cubicBezTo>
                      <a:pt x="417" y="336"/>
                      <a:pt x="225" y="416"/>
                      <a:pt x="113" y="304"/>
                    </a:cubicBezTo>
                    <a:cubicBezTo>
                      <a:pt x="1" y="192"/>
                      <a:pt x="81" y="0"/>
                      <a:pt x="241" y="0"/>
                    </a:cubicBezTo>
                    <a:cubicBezTo>
                      <a:pt x="337" y="0"/>
                      <a:pt x="417" y="80"/>
                      <a:pt x="417"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0" name="Google Shape;26460;p76"/>
              <p:cNvSpPr/>
              <p:nvPr/>
            </p:nvSpPr>
            <p:spPr>
              <a:xfrm>
                <a:off x="634550" y="1356175"/>
                <a:ext cx="10825" cy="10425"/>
              </a:xfrm>
              <a:custGeom>
                <a:avLst/>
                <a:gdLst/>
                <a:ahLst/>
                <a:cxnLst/>
                <a:rect l="l" t="t" r="r" b="b"/>
                <a:pathLst>
                  <a:path w="433" h="417" extrusionOk="0">
                    <a:moveTo>
                      <a:pt x="432" y="177"/>
                    </a:moveTo>
                    <a:cubicBezTo>
                      <a:pt x="432" y="337"/>
                      <a:pt x="240" y="417"/>
                      <a:pt x="128" y="305"/>
                    </a:cubicBezTo>
                    <a:cubicBezTo>
                      <a:pt x="0" y="193"/>
                      <a:pt x="96"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1" name="Google Shape;26461;p76"/>
              <p:cNvSpPr/>
              <p:nvPr/>
            </p:nvSpPr>
            <p:spPr>
              <a:xfrm>
                <a:off x="659963" y="1141575"/>
                <a:ext cx="10425" cy="10825"/>
              </a:xfrm>
              <a:custGeom>
                <a:avLst/>
                <a:gdLst/>
                <a:ahLst/>
                <a:cxnLst/>
                <a:rect l="l" t="t" r="r" b="b"/>
                <a:pathLst>
                  <a:path w="417" h="433" extrusionOk="0">
                    <a:moveTo>
                      <a:pt x="417" y="192"/>
                    </a:moveTo>
                    <a:cubicBezTo>
                      <a:pt x="417" y="352"/>
                      <a:pt x="225" y="432"/>
                      <a:pt x="113" y="320"/>
                    </a:cubicBezTo>
                    <a:cubicBezTo>
                      <a:pt x="1" y="192"/>
                      <a:pt x="81" y="0"/>
                      <a:pt x="241" y="0"/>
                    </a:cubicBezTo>
                    <a:cubicBezTo>
                      <a:pt x="337" y="0"/>
                      <a:pt x="417" y="80"/>
                      <a:pt x="417"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2" name="Google Shape;26462;p76"/>
              <p:cNvSpPr/>
              <p:nvPr/>
            </p:nvSpPr>
            <p:spPr>
              <a:xfrm>
                <a:off x="709775" y="1234250"/>
                <a:ext cx="10825" cy="10425"/>
              </a:xfrm>
              <a:custGeom>
                <a:avLst/>
                <a:gdLst/>
                <a:ahLst/>
                <a:cxnLst/>
                <a:rect l="l" t="t" r="r" b="b"/>
                <a:pathLst>
                  <a:path w="433" h="417" extrusionOk="0">
                    <a:moveTo>
                      <a:pt x="433" y="177"/>
                    </a:moveTo>
                    <a:cubicBezTo>
                      <a:pt x="433" y="337"/>
                      <a:pt x="225" y="417"/>
                      <a:pt x="113"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3" name="Google Shape;26463;p76"/>
              <p:cNvSpPr/>
              <p:nvPr/>
            </p:nvSpPr>
            <p:spPr>
              <a:xfrm>
                <a:off x="930000" y="1296950"/>
                <a:ext cx="10425" cy="12025"/>
              </a:xfrm>
              <a:custGeom>
                <a:avLst/>
                <a:gdLst/>
                <a:ahLst/>
                <a:cxnLst/>
                <a:rect l="l" t="t" r="r" b="b"/>
                <a:pathLst>
                  <a:path w="417" h="481" extrusionOk="0">
                    <a:moveTo>
                      <a:pt x="400" y="257"/>
                    </a:moveTo>
                    <a:cubicBezTo>
                      <a:pt x="368" y="481"/>
                      <a:pt x="48" y="481"/>
                      <a:pt x="32" y="257"/>
                    </a:cubicBezTo>
                    <a:cubicBezTo>
                      <a:pt x="0" y="1"/>
                      <a:pt x="416" y="1"/>
                      <a:pt x="400"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4" name="Google Shape;26464;p76"/>
              <p:cNvSpPr/>
              <p:nvPr/>
            </p:nvSpPr>
            <p:spPr>
              <a:xfrm>
                <a:off x="802350" y="1341275"/>
                <a:ext cx="10425" cy="12025"/>
              </a:xfrm>
              <a:custGeom>
                <a:avLst/>
                <a:gdLst/>
                <a:ahLst/>
                <a:cxnLst/>
                <a:rect l="l" t="t" r="r" b="b"/>
                <a:pathLst>
                  <a:path w="417" h="481" extrusionOk="0">
                    <a:moveTo>
                      <a:pt x="385" y="209"/>
                    </a:moveTo>
                    <a:cubicBezTo>
                      <a:pt x="417" y="481"/>
                      <a:pt x="0" y="481"/>
                      <a:pt x="32" y="209"/>
                    </a:cubicBezTo>
                    <a:cubicBezTo>
                      <a:pt x="48" y="1"/>
                      <a:pt x="369" y="1"/>
                      <a:pt x="38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5" name="Google Shape;26465;p76"/>
              <p:cNvSpPr/>
              <p:nvPr/>
            </p:nvSpPr>
            <p:spPr>
              <a:xfrm>
                <a:off x="842200" y="1279050"/>
                <a:ext cx="10425" cy="12025"/>
              </a:xfrm>
              <a:custGeom>
                <a:avLst/>
                <a:gdLst/>
                <a:ahLst/>
                <a:cxnLst/>
                <a:rect l="l" t="t" r="r" b="b"/>
                <a:pathLst>
                  <a:path w="417" h="481" extrusionOk="0">
                    <a:moveTo>
                      <a:pt x="400" y="209"/>
                    </a:moveTo>
                    <a:cubicBezTo>
                      <a:pt x="416" y="481"/>
                      <a:pt x="0" y="481"/>
                      <a:pt x="32" y="209"/>
                    </a:cubicBezTo>
                    <a:cubicBezTo>
                      <a:pt x="48" y="1"/>
                      <a:pt x="368" y="1"/>
                      <a:pt x="400"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6" name="Google Shape;26466;p76"/>
              <p:cNvSpPr/>
              <p:nvPr/>
            </p:nvSpPr>
            <p:spPr>
              <a:xfrm>
                <a:off x="842550" y="1337375"/>
                <a:ext cx="10825" cy="12025"/>
              </a:xfrm>
              <a:custGeom>
                <a:avLst/>
                <a:gdLst/>
                <a:ahLst/>
                <a:cxnLst/>
                <a:rect l="l" t="t" r="r" b="b"/>
                <a:pathLst>
                  <a:path w="433" h="481" extrusionOk="0">
                    <a:moveTo>
                      <a:pt x="401" y="273"/>
                    </a:moveTo>
                    <a:cubicBezTo>
                      <a:pt x="369" y="481"/>
                      <a:pt x="65" y="481"/>
                      <a:pt x="33" y="273"/>
                    </a:cubicBezTo>
                    <a:cubicBezTo>
                      <a:pt x="1" y="1"/>
                      <a:pt x="433" y="1"/>
                      <a:pt x="401"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7" name="Google Shape;26467;p76"/>
              <p:cNvSpPr/>
              <p:nvPr/>
            </p:nvSpPr>
            <p:spPr>
              <a:xfrm>
                <a:off x="809350" y="1152575"/>
                <a:ext cx="38825" cy="38825"/>
              </a:xfrm>
              <a:custGeom>
                <a:avLst/>
                <a:gdLst/>
                <a:ahLst/>
                <a:cxnLst/>
                <a:rect l="l" t="t" r="r" b="b"/>
                <a:pathLst>
                  <a:path w="1553" h="1553" extrusionOk="0">
                    <a:moveTo>
                      <a:pt x="769" y="1552"/>
                    </a:moveTo>
                    <a:lnTo>
                      <a:pt x="769" y="1552"/>
                    </a:lnTo>
                    <a:cubicBezTo>
                      <a:pt x="769" y="1120"/>
                      <a:pt x="417" y="784"/>
                      <a:pt x="1" y="784"/>
                    </a:cubicBezTo>
                    <a:lnTo>
                      <a:pt x="1" y="784"/>
                    </a:lnTo>
                    <a:cubicBezTo>
                      <a:pt x="417" y="784"/>
                      <a:pt x="769" y="432"/>
                      <a:pt x="769" y="0"/>
                    </a:cubicBezTo>
                    <a:lnTo>
                      <a:pt x="769" y="0"/>
                    </a:lnTo>
                    <a:cubicBezTo>
                      <a:pt x="769" y="432"/>
                      <a:pt x="1121" y="784"/>
                      <a:pt x="1553" y="784"/>
                    </a:cubicBezTo>
                    <a:lnTo>
                      <a:pt x="1553" y="784"/>
                    </a:lnTo>
                    <a:cubicBezTo>
                      <a:pt x="1121" y="784"/>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8" name="Google Shape;26468;p76"/>
              <p:cNvSpPr/>
              <p:nvPr/>
            </p:nvSpPr>
            <p:spPr>
              <a:xfrm>
                <a:off x="615963" y="1208375"/>
                <a:ext cx="38825" cy="38425"/>
              </a:xfrm>
              <a:custGeom>
                <a:avLst/>
                <a:gdLst/>
                <a:ahLst/>
                <a:cxnLst/>
                <a:rect l="l" t="t" r="r" b="b"/>
                <a:pathLst>
                  <a:path w="1553" h="1537" extrusionOk="0">
                    <a:moveTo>
                      <a:pt x="769" y="1537"/>
                    </a:moveTo>
                    <a:lnTo>
                      <a:pt x="769" y="1537"/>
                    </a:lnTo>
                    <a:cubicBezTo>
                      <a:pt x="769" y="1121"/>
                      <a:pt x="417" y="769"/>
                      <a:pt x="1" y="769"/>
                    </a:cubicBezTo>
                    <a:lnTo>
                      <a:pt x="1" y="769"/>
                    </a:lnTo>
                    <a:cubicBezTo>
                      <a:pt x="417" y="769"/>
                      <a:pt x="769" y="417"/>
                      <a:pt x="769" y="1"/>
                    </a:cubicBezTo>
                    <a:lnTo>
                      <a:pt x="769" y="1"/>
                    </a:lnTo>
                    <a:cubicBezTo>
                      <a:pt x="769" y="417"/>
                      <a:pt x="1121" y="769"/>
                      <a:pt x="1553" y="769"/>
                    </a:cubicBezTo>
                    <a:lnTo>
                      <a:pt x="1553" y="769"/>
                    </a:lnTo>
                    <a:cubicBezTo>
                      <a:pt x="1121" y="769"/>
                      <a:pt x="769" y="1121"/>
                      <a:pt x="769"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69" name="Google Shape;26469;p76"/>
          <p:cNvGrpSpPr/>
          <p:nvPr/>
        </p:nvGrpSpPr>
        <p:grpSpPr>
          <a:xfrm>
            <a:off x="7611167" y="34574"/>
            <a:ext cx="1059902" cy="921608"/>
            <a:chOff x="547563" y="1049250"/>
            <a:chExt cx="413863" cy="359750"/>
          </a:xfrm>
        </p:grpSpPr>
        <p:sp>
          <p:nvSpPr>
            <p:cNvPr id="26470" name="Google Shape;26470;p76"/>
            <p:cNvSpPr/>
            <p:nvPr/>
          </p:nvSpPr>
          <p:spPr>
            <a:xfrm>
              <a:off x="591375" y="1170250"/>
              <a:ext cx="23625" cy="23225"/>
            </a:xfrm>
            <a:custGeom>
              <a:avLst/>
              <a:gdLst/>
              <a:ahLst/>
              <a:cxnLst/>
              <a:rect l="l" t="t" r="r" b="b"/>
              <a:pathLst>
                <a:path w="945" h="929" extrusionOk="0">
                  <a:moveTo>
                    <a:pt x="929" y="384"/>
                  </a:moveTo>
                  <a:cubicBezTo>
                    <a:pt x="945" y="736"/>
                    <a:pt x="513" y="928"/>
                    <a:pt x="256" y="688"/>
                  </a:cubicBezTo>
                  <a:cubicBezTo>
                    <a:pt x="0" y="432"/>
                    <a:pt x="176" y="0"/>
                    <a:pt x="529" y="0"/>
                  </a:cubicBezTo>
                  <a:cubicBezTo>
                    <a:pt x="753" y="0"/>
                    <a:pt x="929" y="160"/>
                    <a:pt x="929"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1" name="Google Shape;26471;p76"/>
            <p:cNvSpPr/>
            <p:nvPr/>
          </p:nvSpPr>
          <p:spPr>
            <a:xfrm>
              <a:off x="920975" y="1278175"/>
              <a:ext cx="23225" cy="23625"/>
            </a:xfrm>
            <a:custGeom>
              <a:avLst/>
              <a:gdLst/>
              <a:ahLst/>
              <a:cxnLst/>
              <a:rect l="l" t="t" r="r" b="b"/>
              <a:pathLst>
                <a:path w="929" h="945" extrusionOk="0">
                  <a:moveTo>
                    <a:pt x="928" y="401"/>
                  </a:moveTo>
                  <a:cubicBezTo>
                    <a:pt x="928" y="769"/>
                    <a:pt x="496" y="945"/>
                    <a:pt x="240" y="689"/>
                  </a:cubicBezTo>
                  <a:cubicBezTo>
                    <a:pt x="0" y="433"/>
                    <a:pt x="192" y="1"/>
                    <a:pt x="544" y="1"/>
                  </a:cubicBezTo>
                  <a:cubicBezTo>
                    <a:pt x="768" y="17"/>
                    <a:pt x="928" y="193"/>
                    <a:pt x="928"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2" name="Google Shape;26472;p76"/>
            <p:cNvSpPr/>
            <p:nvPr/>
          </p:nvSpPr>
          <p:spPr>
            <a:xfrm>
              <a:off x="612363" y="1273175"/>
              <a:ext cx="23625" cy="23625"/>
            </a:xfrm>
            <a:custGeom>
              <a:avLst/>
              <a:gdLst/>
              <a:ahLst/>
              <a:cxnLst/>
              <a:rect l="l" t="t" r="r" b="b"/>
              <a:pathLst>
                <a:path w="945" h="945" extrusionOk="0">
                  <a:moveTo>
                    <a:pt x="945" y="401"/>
                  </a:moveTo>
                  <a:cubicBezTo>
                    <a:pt x="945" y="769"/>
                    <a:pt x="513" y="945"/>
                    <a:pt x="257" y="689"/>
                  </a:cubicBezTo>
                  <a:cubicBezTo>
                    <a:pt x="1" y="433"/>
                    <a:pt x="193" y="1"/>
                    <a:pt x="561" y="17"/>
                  </a:cubicBezTo>
                  <a:cubicBezTo>
                    <a:pt x="769" y="17"/>
                    <a:pt x="945" y="193"/>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3" name="Google Shape;26473;p76"/>
            <p:cNvSpPr/>
            <p:nvPr/>
          </p:nvSpPr>
          <p:spPr>
            <a:xfrm>
              <a:off x="755950" y="1247675"/>
              <a:ext cx="5225" cy="5225"/>
            </a:xfrm>
            <a:custGeom>
              <a:avLst/>
              <a:gdLst/>
              <a:ahLst/>
              <a:cxnLst/>
              <a:rect l="l" t="t" r="r" b="b"/>
              <a:pathLst>
                <a:path w="209" h="209" extrusionOk="0">
                  <a:moveTo>
                    <a:pt x="208" y="80"/>
                  </a:moveTo>
                  <a:cubicBezTo>
                    <a:pt x="208" y="208"/>
                    <a:pt x="0" y="0"/>
                    <a:pt x="128" y="0"/>
                  </a:cubicBezTo>
                  <a:cubicBezTo>
                    <a:pt x="176" y="0"/>
                    <a:pt x="208" y="32"/>
                    <a:pt x="208"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4" name="Google Shape;26474;p76"/>
            <p:cNvSpPr/>
            <p:nvPr/>
          </p:nvSpPr>
          <p:spPr>
            <a:xfrm>
              <a:off x="956200" y="1187050"/>
              <a:ext cx="5225" cy="5225"/>
            </a:xfrm>
            <a:custGeom>
              <a:avLst/>
              <a:gdLst/>
              <a:ahLst/>
              <a:cxnLst/>
              <a:rect l="l" t="t" r="r" b="b"/>
              <a:pathLst>
                <a:path w="209" h="209" extrusionOk="0">
                  <a:moveTo>
                    <a:pt x="209" y="80"/>
                  </a:moveTo>
                  <a:cubicBezTo>
                    <a:pt x="209" y="208"/>
                    <a:pt x="1" y="0"/>
                    <a:pt x="129" y="0"/>
                  </a:cubicBezTo>
                  <a:cubicBezTo>
                    <a:pt x="177" y="0"/>
                    <a:pt x="209" y="32"/>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5" name="Google Shape;26475;p76"/>
            <p:cNvSpPr/>
            <p:nvPr/>
          </p:nvSpPr>
          <p:spPr>
            <a:xfrm>
              <a:off x="868950" y="1306975"/>
              <a:ext cx="5225" cy="5225"/>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6" name="Google Shape;26476;p76"/>
            <p:cNvSpPr/>
            <p:nvPr/>
          </p:nvSpPr>
          <p:spPr>
            <a:xfrm>
              <a:off x="547563" y="1123975"/>
              <a:ext cx="4425" cy="4425"/>
            </a:xfrm>
            <a:custGeom>
              <a:avLst/>
              <a:gdLst/>
              <a:ahLst/>
              <a:cxnLst/>
              <a:rect l="l" t="t" r="r" b="b"/>
              <a:pathLst>
                <a:path w="177" h="177" extrusionOk="0">
                  <a:moveTo>
                    <a:pt x="160" y="96"/>
                  </a:moveTo>
                  <a:cubicBezTo>
                    <a:pt x="160" y="128"/>
                    <a:pt x="128" y="176"/>
                    <a:pt x="80" y="176"/>
                  </a:cubicBezTo>
                  <a:cubicBezTo>
                    <a:pt x="48" y="176"/>
                    <a:pt x="0" y="128"/>
                    <a:pt x="0" y="96"/>
                  </a:cubicBezTo>
                  <a:cubicBezTo>
                    <a:pt x="0" y="48"/>
                    <a:pt x="48" y="0"/>
                    <a:pt x="80" y="16"/>
                  </a:cubicBezTo>
                  <a:cubicBezTo>
                    <a:pt x="128" y="0"/>
                    <a:pt x="176" y="48"/>
                    <a:pt x="16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7" name="Google Shape;26477;p76"/>
            <p:cNvSpPr/>
            <p:nvPr/>
          </p:nvSpPr>
          <p:spPr>
            <a:xfrm>
              <a:off x="777950" y="1049250"/>
              <a:ext cx="5225" cy="5225"/>
            </a:xfrm>
            <a:custGeom>
              <a:avLst/>
              <a:gdLst/>
              <a:ahLst/>
              <a:cxnLst/>
              <a:rect l="l" t="t" r="r" b="b"/>
              <a:pathLst>
                <a:path w="209" h="209" extrusionOk="0">
                  <a:moveTo>
                    <a:pt x="208" y="81"/>
                  </a:moveTo>
                  <a:cubicBezTo>
                    <a:pt x="208" y="209"/>
                    <a:pt x="0" y="1"/>
                    <a:pt x="128" y="1"/>
                  </a:cubicBezTo>
                  <a:cubicBezTo>
                    <a:pt x="176"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8" name="Google Shape;26478;p76"/>
            <p:cNvSpPr/>
            <p:nvPr/>
          </p:nvSpPr>
          <p:spPr>
            <a:xfrm>
              <a:off x="739150" y="1336475"/>
              <a:ext cx="5225" cy="5225"/>
            </a:xfrm>
            <a:custGeom>
              <a:avLst/>
              <a:gdLst/>
              <a:ahLst/>
              <a:cxnLst/>
              <a:rect l="l" t="t" r="r" b="b"/>
              <a:pathLst>
                <a:path w="209" h="209" extrusionOk="0">
                  <a:moveTo>
                    <a:pt x="208" y="81"/>
                  </a:moveTo>
                  <a:cubicBezTo>
                    <a:pt x="208" y="209"/>
                    <a:pt x="0" y="1"/>
                    <a:pt x="128" y="1"/>
                  </a:cubicBezTo>
                  <a:cubicBezTo>
                    <a:pt x="160" y="1"/>
                    <a:pt x="208" y="49"/>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9" name="Google Shape;26479;p76"/>
            <p:cNvSpPr/>
            <p:nvPr/>
          </p:nvSpPr>
          <p:spPr>
            <a:xfrm>
              <a:off x="699775" y="1195850"/>
              <a:ext cx="4025" cy="4025"/>
            </a:xfrm>
            <a:custGeom>
              <a:avLst/>
              <a:gdLst/>
              <a:ahLst/>
              <a:cxnLst/>
              <a:rect l="l" t="t" r="r" b="b"/>
              <a:pathLst>
                <a:path w="161" h="161" extrusionOk="0">
                  <a:moveTo>
                    <a:pt x="161" y="80"/>
                  </a:moveTo>
                  <a:cubicBezTo>
                    <a:pt x="161" y="128"/>
                    <a:pt x="113" y="160"/>
                    <a:pt x="81" y="160"/>
                  </a:cubicBezTo>
                  <a:cubicBezTo>
                    <a:pt x="33" y="160"/>
                    <a:pt x="1" y="128"/>
                    <a:pt x="1" y="80"/>
                  </a:cubicBezTo>
                  <a:cubicBezTo>
                    <a:pt x="1" y="48"/>
                    <a:pt x="33" y="0"/>
                    <a:pt x="81" y="0"/>
                  </a:cubicBezTo>
                  <a:cubicBezTo>
                    <a:pt x="113" y="0"/>
                    <a:pt x="161" y="48"/>
                    <a:pt x="161"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0" name="Google Shape;26480;p76"/>
            <p:cNvSpPr/>
            <p:nvPr/>
          </p:nvSpPr>
          <p:spPr>
            <a:xfrm>
              <a:off x="926975" y="1357775"/>
              <a:ext cx="4025" cy="5625"/>
            </a:xfrm>
            <a:custGeom>
              <a:avLst/>
              <a:gdLst/>
              <a:ahLst/>
              <a:cxnLst/>
              <a:rect l="l" t="t" r="r" b="b"/>
              <a:pathLst>
                <a:path w="161" h="225" extrusionOk="0">
                  <a:moveTo>
                    <a:pt x="160" y="113"/>
                  </a:moveTo>
                  <a:cubicBezTo>
                    <a:pt x="160" y="225"/>
                    <a:pt x="0" y="225"/>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1" name="Google Shape;26481;p76"/>
            <p:cNvSpPr/>
            <p:nvPr/>
          </p:nvSpPr>
          <p:spPr>
            <a:xfrm>
              <a:off x="891775" y="1339775"/>
              <a:ext cx="4825" cy="5225"/>
            </a:xfrm>
            <a:custGeom>
              <a:avLst/>
              <a:gdLst/>
              <a:ahLst/>
              <a:cxnLst/>
              <a:rect l="l" t="t" r="r" b="b"/>
              <a:pathLst>
                <a:path w="193" h="209" extrusionOk="0">
                  <a:moveTo>
                    <a:pt x="192" y="97"/>
                  </a:moveTo>
                  <a:cubicBezTo>
                    <a:pt x="192" y="209"/>
                    <a:pt x="0" y="17"/>
                    <a:pt x="112" y="17"/>
                  </a:cubicBezTo>
                  <a:cubicBezTo>
                    <a:pt x="160" y="1"/>
                    <a:pt x="192" y="49"/>
                    <a:pt x="192"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2" name="Google Shape;26482;p76"/>
            <p:cNvSpPr/>
            <p:nvPr/>
          </p:nvSpPr>
          <p:spPr>
            <a:xfrm>
              <a:off x="580363" y="1174375"/>
              <a:ext cx="6425" cy="4825"/>
            </a:xfrm>
            <a:custGeom>
              <a:avLst/>
              <a:gdLst/>
              <a:ahLst/>
              <a:cxnLst/>
              <a:rect l="l" t="t" r="r" b="b"/>
              <a:pathLst>
                <a:path w="257" h="193" extrusionOk="0">
                  <a:moveTo>
                    <a:pt x="225" y="81"/>
                  </a:moveTo>
                  <a:cubicBezTo>
                    <a:pt x="257" y="193"/>
                    <a:pt x="1" y="48"/>
                    <a:pt x="129" y="16"/>
                  </a:cubicBezTo>
                  <a:cubicBezTo>
                    <a:pt x="177" y="0"/>
                    <a:pt x="209" y="32"/>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3" name="Google Shape;26483;p76"/>
            <p:cNvSpPr/>
            <p:nvPr/>
          </p:nvSpPr>
          <p:spPr>
            <a:xfrm>
              <a:off x="689963" y="1316775"/>
              <a:ext cx="10825" cy="10825"/>
            </a:xfrm>
            <a:custGeom>
              <a:avLst/>
              <a:gdLst/>
              <a:ahLst/>
              <a:cxnLst/>
              <a:rect l="l" t="t" r="r" b="b"/>
              <a:pathLst>
                <a:path w="433" h="433" extrusionOk="0">
                  <a:moveTo>
                    <a:pt x="433" y="193"/>
                  </a:moveTo>
                  <a:cubicBezTo>
                    <a:pt x="433" y="353"/>
                    <a:pt x="241" y="433"/>
                    <a:pt x="129" y="321"/>
                  </a:cubicBezTo>
                  <a:cubicBezTo>
                    <a:pt x="1" y="209"/>
                    <a:pt x="81" y="1"/>
                    <a:pt x="257" y="1"/>
                  </a:cubicBezTo>
                  <a:cubicBezTo>
                    <a:pt x="353" y="1"/>
                    <a:pt x="433" y="81"/>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4" name="Google Shape;26484;p76"/>
            <p:cNvSpPr/>
            <p:nvPr/>
          </p:nvSpPr>
          <p:spPr>
            <a:xfrm>
              <a:off x="886550" y="1398175"/>
              <a:ext cx="10850" cy="10825"/>
            </a:xfrm>
            <a:custGeom>
              <a:avLst/>
              <a:gdLst/>
              <a:ahLst/>
              <a:cxnLst/>
              <a:rect l="l" t="t" r="r" b="b"/>
              <a:pathLst>
                <a:path w="434" h="433" extrusionOk="0">
                  <a:moveTo>
                    <a:pt x="433" y="193"/>
                  </a:moveTo>
                  <a:cubicBezTo>
                    <a:pt x="433" y="353"/>
                    <a:pt x="225" y="433"/>
                    <a:pt x="113" y="321"/>
                  </a:cubicBezTo>
                  <a:cubicBezTo>
                    <a:pt x="1" y="209"/>
                    <a:pt x="81" y="1"/>
                    <a:pt x="241" y="17"/>
                  </a:cubicBezTo>
                  <a:cubicBezTo>
                    <a:pt x="353"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5" name="Google Shape;26485;p76"/>
            <p:cNvSpPr/>
            <p:nvPr/>
          </p:nvSpPr>
          <p:spPr>
            <a:xfrm>
              <a:off x="712550" y="1307375"/>
              <a:ext cx="10825" cy="10825"/>
            </a:xfrm>
            <a:custGeom>
              <a:avLst/>
              <a:gdLst/>
              <a:ahLst/>
              <a:cxnLst/>
              <a:rect l="l" t="t" r="r" b="b"/>
              <a:pathLst>
                <a:path w="433" h="433" extrusionOk="0">
                  <a:moveTo>
                    <a:pt x="432" y="193"/>
                  </a:moveTo>
                  <a:cubicBezTo>
                    <a:pt x="432" y="353"/>
                    <a:pt x="224" y="433"/>
                    <a:pt x="112" y="321"/>
                  </a:cubicBezTo>
                  <a:cubicBezTo>
                    <a:pt x="0" y="209"/>
                    <a:pt x="80" y="17"/>
                    <a:pt x="240" y="17"/>
                  </a:cubicBezTo>
                  <a:cubicBezTo>
                    <a:pt x="336" y="1"/>
                    <a:pt x="432" y="81"/>
                    <a:pt x="432"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6" name="Google Shape;26486;p76"/>
            <p:cNvSpPr/>
            <p:nvPr/>
          </p:nvSpPr>
          <p:spPr>
            <a:xfrm>
              <a:off x="866150" y="1242575"/>
              <a:ext cx="10425" cy="10425"/>
            </a:xfrm>
            <a:custGeom>
              <a:avLst/>
              <a:gdLst/>
              <a:ahLst/>
              <a:cxnLst/>
              <a:rect l="l" t="t" r="r" b="b"/>
              <a:pathLst>
                <a:path w="417" h="417" extrusionOk="0">
                  <a:moveTo>
                    <a:pt x="417" y="176"/>
                  </a:moveTo>
                  <a:cubicBezTo>
                    <a:pt x="417" y="336"/>
                    <a:pt x="225" y="416"/>
                    <a:pt x="113" y="304"/>
                  </a:cubicBezTo>
                  <a:cubicBezTo>
                    <a:pt x="1" y="192"/>
                    <a:pt x="81" y="0"/>
                    <a:pt x="241" y="0"/>
                  </a:cubicBezTo>
                  <a:cubicBezTo>
                    <a:pt x="337" y="0"/>
                    <a:pt x="417" y="80"/>
                    <a:pt x="417"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7" name="Google Shape;26487;p76"/>
            <p:cNvSpPr/>
            <p:nvPr/>
          </p:nvSpPr>
          <p:spPr>
            <a:xfrm>
              <a:off x="634550" y="1356175"/>
              <a:ext cx="10825" cy="10425"/>
            </a:xfrm>
            <a:custGeom>
              <a:avLst/>
              <a:gdLst/>
              <a:ahLst/>
              <a:cxnLst/>
              <a:rect l="l" t="t" r="r" b="b"/>
              <a:pathLst>
                <a:path w="433" h="417" extrusionOk="0">
                  <a:moveTo>
                    <a:pt x="432" y="177"/>
                  </a:moveTo>
                  <a:cubicBezTo>
                    <a:pt x="432" y="337"/>
                    <a:pt x="240" y="417"/>
                    <a:pt x="128" y="305"/>
                  </a:cubicBezTo>
                  <a:cubicBezTo>
                    <a:pt x="0" y="193"/>
                    <a:pt x="96"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8" name="Google Shape;26488;p76"/>
            <p:cNvSpPr/>
            <p:nvPr/>
          </p:nvSpPr>
          <p:spPr>
            <a:xfrm>
              <a:off x="659963" y="1141575"/>
              <a:ext cx="10425" cy="10825"/>
            </a:xfrm>
            <a:custGeom>
              <a:avLst/>
              <a:gdLst/>
              <a:ahLst/>
              <a:cxnLst/>
              <a:rect l="l" t="t" r="r" b="b"/>
              <a:pathLst>
                <a:path w="417" h="433" extrusionOk="0">
                  <a:moveTo>
                    <a:pt x="417" y="192"/>
                  </a:moveTo>
                  <a:cubicBezTo>
                    <a:pt x="417" y="352"/>
                    <a:pt x="225" y="432"/>
                    <a:pt x="113" y="320"/>
                  </a:cubicBezTo>
                  <a:cubicBezTo>
                    <a:pt x="1" y="192"/>
                    <a:pt x="81" y="0"/>
                    <a:pt x="241" y="0"/>
                  </a:cubicBezTo>
                  <a:cubicBezTo>
                    <a:pt x="337" y="0"/>
                    <a:pt x="417" y="80"/>
                    <a:pt x="417"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9" name="Google Shape;26489;p76"/>
            <p:cNvSpPr/>
            <p:nvPr/>
          </p:nvSpPr>
          <p:spPr>
            <a:xfrm>
              <a:off x="709775" y="1234250"/>
              <a:ext cx="10825" cy="10425"/>
            </a:xfrm>
            <a:custGeom>
              <a:avLst/>
              <a:gdLst/>
              <a:ahLst/>
              <a:cxnLst/>
              <a:rect l="l" t="t" r="r" b="b"/>
              <a:pathLst>
                <a:path w="433" h="417" extrusionOk="0">
                  <a:moveTo>
                    <a:pt x="433" y="177"/>
                  </a:moveTo>
                  <a:cubicBezTo>
                    <a:pt x="433" y="337"/>
                    <a:pt x="225" y="417"/>
                    <a:pt x="113"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0" name="Google Shape;26490;p76"/>
            <p:cNvSpPr/>
            <p:nvPr/>
          </p:nvSpPr>
          <p:spPr>
            <a:xfrm>
              <a:off x="930000" y="1296950"/>
              <a:ext cx="10425" cy="12025"/>
            </a:xfrm>
            <a:custGeom>
              <a:avLst/>
              <a:gdLst/>
              <a:ahLst/>
              <a:cxnLst/>
              <a:rect l="l" t="t" r="r" b="b"/>
              <a:pathLst>
                <a:path w="417" h="481" extrusionOk="0">
                  <a:moveTo>
                    <a:pt x="400" y="257"/>
                  </a:moveTo>
                  <a:cubicBezTo>
                    <a:pt x="368" y="481"/>
                    <a:pt x="48" y="481"/>
                    <a:pt x="32" y="257"/>
                  </a:cubicBezTo>
                  <a:cubicBezTo>
                    <a:pt x="0" y="1"/>
                    <a:pt x="416" y="1"/>
                    <a:pt x="400"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1" name="Google Shape;26491;p76"/>
            <p:cNvSpPr/>
            <p:nvPr/>
          </p:nvSpPr>
          <p:spPr>
            <a:xfrm>
              <a:off x="802350" y="1341275"/>
              <a:ext cx="10425" cy="12025"/>
            </a:xfrm>
            <a:custGeom>
              <a:avLst/>
              <a:gdLst/>
              <a:ahLst/>
              <a:cxnLst/>
              <a:rect l="l" t="t" r="r" b="b"/>
              <a:pathLst>
                <a:path w="417" h="481" extrusionOk="0">
                  <a:moveTo>
                    <a:pt x="385" y="209"/>
                  </a:moveTo>
                  <a:cubicBezTo>
                    <a:pt x="417" y="481"/>
                    <a:pt x="0" y="481"/>
                    <a:pt x="32" y="209"/>
                  </a:cubicBezTo>
                  <a:cubicBezTo>
                    <a:pt x="48" y="1"/>
                    <a:pt x="369" y="1"/>
                    <a:pt x="38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2" name="Google Shape;26492;p76"/>
            <p:cNvSpPr/>
            <p:nvPr/>
          </p:nvSpPr>
          <p:spPr>
            <a:xfrm>
              <a:off x="842200" y="1279050"/>
              <a:ext cx="10425" cy="12025"/>
            </a:xfrm>
            <a:custGeom>
              <a:avLst/>
              <a:gdLst/>
              <a:ahLst/>
              <a:cxnLst/>
              <a:rect l="l" t="t" r="r" b="b"/>
              <a:pathLst>
                <a:path w="417" h="481" extrusionOk="0">
                  <a:moveTo>
                    <a:pt x="400" y="209"/>
                  </a:moveTo>
                  <a:cubicBezTo>
                    <a:pt x="416" y="481"/>
                    <a:pt x="0" y="481"/>
                    <a:pt x="32" y="209"/>
                  </a:cubicBezTo>
                  <a:cubicBezTo>
                    <a:pt x="48" y="1"/>
                    <a:pt x="368" y="1"/>
                    <a:pt x="400"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3" name="Google Shape;26493;p76"/>
            <p:cNvSpPr/>
            <p:nvPr/>
          </p:nvSpPr>
          <p:spPr>
            <a:xfrm>
              <a:off x="842550" y="1337375"/>
              <a:ext cx="10825" cy="12025"/>
            </a:xfrm>
            <a:custGeom>
              <a:avLst/>
              <a:gdLst/>
              <a:ahLst/>
              <a:cxnLst/>
              <a:rect l="l" t="t" r="r" b="b"/>
              <a:pathLst>
                <a:path w="433" h="481" extrusionOk="0">
                  <a:moveTo>
                    <a:pt x="401" y="273"/>
                  </a:moveTo>
                  <a:cubicBezTo>
                    <a:pt x="369" y="481"/>
                    <a:pt x="65" y="481"/>
                    <a:pt x="33" y="273"/>
                  </a:cubicBezTo>
                  <a:cubicBezTo>
                    <a:pt x="1" y="1"/>
                    <a:pt x="433" y="1"/>
                    <a:pt x="401"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4" name="Google Shape;26494;p76"/>
            <p:cNvSpPr/>
            <p:nvPr/>
          </p:nvSpPr>
          <p:spPr>
            <a:xfrm>
              <a:off x="809350" y="1152575"/>
              <a:ext cx="38825" cy="38825"/>
            </a:xfrm>
            <a:custGeom>
              <a:avLst/>
              <a:gdLst/>
              <a:ahLst/>
              <a:cxnLst/>
              <a:rect l="l" t="t" r="r" b="b"/>
              <a:pathLst>
                <a:path w="1553" h="1553" extrusionOk="0">
                  <a:moveTo>
                    <a:pt x="769" y="1552"/>
                  </a:moveTo>
                  <a:lnTo>
                    <a:pt x="769" y="1552"/>
                  </a:lnTo>
                  <a:cubicBezTo>
                    <a:pt x="769" y="1120"/>
                    <a:pt x="417" y="784"/>
                    <a:pt x="1" y="784"/>
                  </a:cubicBezTo>
                  <a:lnTo>
                    <a:pt x="1" y="784"/>
                  </a:lnTo>
                  <a:cubicBezTo>
                    <a:pt x="417" y="784"/>
                    <a:pt x="769" y="432"/>
                    <a:pt x="769" y="0"/>
                  </a:cubicBezTo>
                  <a:lnTo>
                    <a:pt x="769" y="0"/>
                  </a:lnTo>
                  <a:cubicBezTo>
                    <a:pt x="769" y="432"/>
                    <a:pt x="1121" y="784"/>
                    <a:pt x="1553" y="784"/>
                  </a:cubicBezTo>
                  <a:lnTo>
                    <a:pt x="1553" y="784"/>
                  </a:lnTo>
                  <a:cubicBezTo>
                    <a:pt x="1121" y="784"/>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5" name="Google Shape;26495;p76"/>
            <p:cNvSpPr/>
            <p:nvPr/>
          </p:nvSpPr>
          <p:spPr>
            <a:xfrm>
              <a:off x="615963" y="1208375"/>
              <a:ext cx="38825" cy="38425"/>
            </a:xfrm>
            <a:custGeom>
              <a:avLst/>
              <a:gdLst/>
              <a:ahLst/>
              <a:cxnLst/>
              <a:rect l="l" t="t" r="r" b="b"/>
              <a:pathLst>
                <a:path w="1553" h="1537" extrusionOk="0">
                  <a:moveTo>
                    <a:pt x="769" y="1537"/>
                  </a:moveTo>
                  <a:lnTo>
                    <a:pt x="769" y="1537"/>
                  </a:lnTo>
                  <a:cubicBezTo>
                    <a:pt x="769" y="1121"/>
                    <a:pt x="417" y="769"/>
                    <a:pt x="1" y="769"/>
                  </a:cubicBezTo>
                  <a:lnTo>
                    <a:pt x="1" y="769"/>
                  </a:lnTo>
                  <a:cubicBezTo>
                    <a:pt x="417" y="769"/>
                    <a:pt x="769" y="417"/>
                    <a:pt x="769" y="1"/>
                  </a:cubicBezTo>
                  <a:lnTo>
                    <a:pt x="769" y="1"/>
                  </a:lnTo>
                  <a:cubicBezTo>
                    <a:pt x="769" y="417"/>
                    <a:pt x="1121" y="769"/>
                    <a:pt x="1553" y="769"/>
                  </a:cubicBezTo>
                  <a:lnTo>
                    <a:pt x="1553" y="769"/>
                  </a:lnTo>
                  <a:cubicBezTo>
                    <a:pt x="1121" y="769"/>
                    <a:pt x="769" y="1121"/>
                    <a:pt x="769"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503" name="Google Shape;26503;p76"/>
          <p:cNvGrpSpPr/>
          <p:nvPr/>
        </p:nvGrpSpPr>
        <p:grpSpPr>
          <a:xfrm rot="1067">
            <a:off x="713292" y="675254"/>
            <a:ext cx="436807" cy="436878"/>
            <a:chOff x="1061368" y="715764"/>
            <a:chExt cx="1356124" cy="1355500"/>
          </a:xfrm>
        </p:grpSpPr>
        <p:sp>
          <p:nvSpPr>
            <p:cNvPr id="26504" name="Google Shape;26504;p76"/>
            <p:cNvSpPr/>
            <p:nvPr/>
          </p:nvSpPr>
          <p:spPr>
            <a:xfrm>
              <a:off x="1071529" y="715764"/>
              <a:ext cx="1345962" cy="1345027"/>
            </a:xfrm>
            <a:custGeom>
              <a:avLst/>
              <a:gdLst/>
              <a:ahLst/>
              <a:cxnLst/>
              <a:rect l="l" t="t" r="r" b="b"/>
              <a:pathLst>
                <a:path w="4371" h="4368" extrusionOk="0">
                  <a:moveTo>
                    <a:pt x="2198" y="1"/>
                  </a:moveTo>
                  <a:cubicBezTo>
                    <a:pt x="1643" y="1"/>
                    <a:pt x="1090" y="209"/>
                    <a:pt x="668" y="632"/>
                  </a:cubicBezTo>
                  <a:cubicBezTo>
                    <a:pt x="534" y="732"/>
                    <a:pt x="434" y="865"/>
                    <a:pt x="367" y="999"/>
                  </a:cubicBezTo>
                  <a:cubicBezTo>
                    <a:pt x="301" y="1065"/>
                    <a:pt x="234" y="1166"/>
                    <a:pt x="201" y="1266"/>
                  </a:cubicBezTo>
                  <a:cubicBezTo>
                    <a:pt x="167" y="1332"/>
                    <a:pt x="134" y="1399"/>
                    <a:pt x="134" y="1466"/>
                  </a:cubicBezTo>
                  <a:cubicBezTo>
                    <a:pt x="100" y="1533"/>
                    <a:pt x="67" y="1633"/>
                    <a:pt x="34" y="1699"/>
                  </a:cubicBezTo>
                  <a:cubicBezTo>
                    <a:pt x="0" y="1799"/>
                    <a:pt x="0" y="1933"/>
                    <a:pt x="0" y="2033"/>
                  </a:cubicBezTo>
                  <a:lnTo>
                    <a:pt x="0" y="2200"/>
                  </a:lnTo>
                  <a:cubicBezTo>
                    <a:pt x="0" y="2300"/>
                    <a:pt x="0" y="2400"/>
                    <a:pt x="34" y="2500"/>
                  </a:cubicBezTo>
                  <a:cubicBezTo>
                    <a:pt x="34" y="2600"/>
                    <a:pt x="67" y="2700"/>
                    <a:pt x="67" y="2767"/>
                  </a:cubicBezTo>
                  <a:cubicBezTo>
                    <a:pt x="100" y="2833"/>
                    <a:pt x="100" y="2867"/>
                    <a:pt x="100" y="2900"/>
                  </a:cubicBezTo>
                  <a:cubicBezTo>
                    <a:pt x="167" y="3034"/>
                    <a:pt x="234" y="3167"/>
                    <a:pt x="301" y="3300"/>
                  </a:cubicBezTo>
                  <a:cubicBezTo>
                    <a:pt x="367" y="3434"/>
                    <a:pt x="467" y="3567"/>
                    <a:pt x="601" y="3701"/>
                  </a:cubicBezTo>
                  <a:cubicBezTo>
                    <a:pt x="668" y="3767"/>
                    <a:pt x="734" y="3834"/>
                    <a:pt x="801" y="3901"/>
                  </a:cubicBezTo>
                  <a:lnTo>
                    <a:pt x="901" y="3968"/>
                  </a:lnTo>
                  <a:cubicBezTo>
                    <a:pt x="1001" y="4034"/>
                    <a:pt x="1101" y="4101"/>
                    <a:pt x="1235" y="4168"/>
                  </a:cubicBezTo>
                  <a:cubicBezTo>
                    <a:pt x="1535" y="4301"/>
                    <a:pt x="1868" y="4368"/>
                    <a:pt x="2202" y="4368"/>
                  </a:cubicBezTo>
                  <a:cubicBezTo>
                    <a:pt x="2736" y="4368"/>
                    <a:pt x="3269" y="4168"/>
                    <a:pt x="3670" y="3801"/>
                  </a:cubicBezTo>
                  <a:cubicBezTo>
                    <a:pt x="3736" y="3734"/>
                    <a:pt x="3803" y="3667"/>
                    <a:pt x="3870" y="3601"/>
                  </a:cubicBezTo>
                  <a:cubicBezTo>
                    <a:pt x="3937" y="3501"/>
                    <a:pt x="4003" y="3434"/>
                    <a:pt x="4070" y="3334"/>
                  </a:cubicBezTo>
                  <a:cubicBezTo>
                    <a:pt x="4137" y="3234"/>
                    <a:pt x="4170" y="3134"/>
                    <a:pt x="4203" y="3034"/>
                  </a:cubicBezTo>
                  <a:cubicBezTo>
                    <a:pt x="4237" y="2967"/>
                    <a:pt x="4270" y="2900"/>
                    <a:pt x="4303" y="2800"/>
                  </a:cubicBezTo>
                  <a:cubicBezTo>
                    <a:pt x="4303" y="2733"/>
                    <a:pt x="4337" y="2633"/>
                    <a:pt x="4337" y="2567"/>
                  </a:cubicBezTo>
                  <a:cubicBezTo>
                    <a:pt x="4370" y="2533"/>
                    <a:pt x="4370" y="2467"/>
                    <a:pt x="4370" y="2433"/>
                  </a:cubicBezTo>
                  <a:cubicBezTo>
                    <a:pt x="4370" y="2366"/>
                    <a:pt x="4370" y="2266"/>
                    <a:pt x="4370" y="2200"/>
                  </a:cubicBezTo>
                  <a:cubicBezTo>
                    <a:pt x="4370" y="2166"/>
                    <a:pt x="4370" y="2100"/>
                    <a:pt x="4370" y="2033"/>
                  </a:cubicBezTo>
                  <a:cubicBezTo>
                    <a:pt x="4370" y="1933"/>
                    <a:pt x="4337" y="1799"/>
                    <a:pt x="4303" y="1699"/>
                  </a:cubicBezTo>
                  <a:lnTo>
                    <a:pt x="4303" y="1599"/>
                  </a:lnTo>
                  <a:cubicBezTo>
                    <a:pt x="4270" y="1499"/>
                    <a:pt x="4237" y="1366"/>
                    <a:pt x="4170" y="1266"/>
                  </a:cubicBezTo>
                  <a:cubicBezTo>
                    <a:pt x="4103" y="1132"/>
                    <a:pt x="4037" y="999"/>
                    <a:pt x="3937" y="899"/>
                  </a:cubicBezTo>
                  <a:cubicBezTo>
                    <a:pt x="3836" y="732"/>
                    <a:pt x="3736" y="632"/>
                    <a:pt x="3603" y="498"/>
                  </a:cubicBezTo>
                  <a:cubicBezTo>
                    <a:pt x="3193" y="168"/>
                    <a:pt x="2695" y="1"/>
                    <a:pt x="2198" y="1"/>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5" name="Google Shape;26505;p76"/>
            <p:cNvSpPr/>
            <p:nvPr/>
          </p:nvSpPr>
          <p:spPr>
            <a:xfrm>
              <a:off x="1276919" y="720999"/>
              <a:ext cx="904082" cy="197074"/>
            </a:xfrm>
            <a:custGeom>
              <a:avLst/>
              <a:gdLst/>
              <a:ahLst/>
              <a:cxnLst/>
              <a:rect l="l" t="t" r="r" b="b"/>
              <a:pathLst>
                <a:path w="2936" h="640" extrusionOk="0">
                  <a:moveTo>
                    <a:pt x="1531" y="0"/>
                  </a:moveTo>
                  <a:cubicBezTo>
                    <a:pt x="976" y="0"/>
                    <a:pt x="423" y="210"/>
                    <a:pt x="1" y="615"/>
                  </a:cubicBezTo>
                  <a:lnTo>
                    <a:pt x="34" y="615"/>
                  </a:lnTo>
                  <a:cubicBezTo>
                    <a:pt x="117" y="632"/>
                    <a:pt x="209" y="640"/>
                    <a:pt x="305" y="640"/>
                  </a:cubicBezTo>
                  <a:cubicBezTo>
                    <a:pt x="401" y="640"/>
                    <a:pt x="501" y="632"/>
                    <a:pt x="601" y="615"/>
                  </a:cubicBezTo>
                  <a:cubicBezTo>
                    <a:pt x="801" y="615"/>
                    <a:pt x="801" y="581"/>
                    <a:pt x="1035" y="548"/>
                  </a:cubicBezTo>
                  <a:cubicBezTo>
                    <a:pt x="1235" y="548"/>
                    <a:pt x="1368" y="481"/>
                    <a:pt x="1502" y="481"/>
                  </a:cubicBezTo>
                  <a:lnTo>
                    <a:pt x="2469" y="481"/>
                  </a:lnTo>
                  <a:cubicBezTo>
                    <a:pt x="2636" y="515"/>
                    <a:pt x="2769" y="515"/>
                    <a:pt x="2936" y="515"/>
                  </a:cubicBezTo>
                  <a:cubicBezTo>
                    <a:pt x="2526" y="168"/>
                    <a:pt x="2027" y="0"/>
                    <a:pt x="1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6" name="Google Shape;26506;p76"/>
            <p:cNvSpPr/>
            <p:nvPr/>
          </p:nvSpPr>
          <p:spPr>
            <a:xfrm>
              <a:off x="1133116" y="962722"/>
              <a:ext cx="1222482" cy="153040"/>
            </a:xfrm>
            <a:custGeom>
              <a:avLst/>
              <a:gdLst/>
              <a:ahLst/>
              <a:cxnLst/>
              <a:rect l="l" t="t" r="r" b="b"/>
              <a:pathLst>
                <a:path w="3970" h="497" extrusionOk="0">
                  <a:moveTo>
                    <a:pt x="2159" y="0"/>
                  </a:moveTo>
                  <a:cubicBezTo>
                    <a:pt x="2050" y="0"/>
                    <a:pt x="2035" y="30"/>
                    <a:pt x="2035" y="30"/>
                  </a:cubicBezTo>
                  <a:cubicBezTo>
                    <a:pt x="2035" y="30"/>
                    <a:pt x="1735" y="30"/>
                    <a:pt x="1402" y="63"/>
                  </a:cubicBezTo>
                  <a:cubicBezTo>
                    <a:pt x="1294" y="73"/>
                    <a:pt x="1235" y="77"/>
                    <a:pt x="1203" y="77"/>
                  </a:cubicBezTo>
                  <a:cubicBezTo>
                    <a:pt x="1126" y="77"/>
                    <a:pt x="1205" y="54"/>
                    <a:pt x="1135" y="30"/>
                  </a:cubicBezTo>
                  <a:cubicBezTo>
                    <a:pt x="1101" y="13"/>
                    <a:pt x="1076" y="5"/>
                    <a:pt x="1022" y="5"/>
                  </a:cubicBezTo>
                  <a:cubicBezTo>
                    <a:pt x="968" y="5"/>
                    <a:pt x="884" y="13"/>
                    <a:pt x="734" y="30"/>
                  </a:cubicBezTo>
                  <a:cubicBezTo>
                    <a:pt x="434" y="63"/>
                    <a:pt x="668" y="130"/>
                    <a:pt x="234" y="197"/>
                  </a:cubicBezTo>
                  <a:lnTo>
                    <a:pt x="134" y="197"/>
                  </a:lnTo>
                  <a:cubicBezTo>
                    <a:pt x="101" y="297"/>
                    <a:pt x="34" y="364"/>
                    <a:pt x="1" y="464"/>
                  </a:cubicBezTo>
                  <a:lnTo>
                    <a:pt x="334" y="397"/>
                  </a:lnTo>
                  <a:cubicBezTo>
                    <a:pt x="668" y="330"/>
                    <a:pt x="968" y="330"/>
                    <a:pt x="1235" y="263"/>
                  </a:cubicBezTo>
                  <a:cubicBezTo>
                    <a:pt x="1368" y="247"/>
                    <a:pt x="1502" y="238"/>
                    <a:pt x="1635" y="238"/>
                  </a:cubicBezTo>
                  <a:cubicBezTo>
                    <a:pt x="1768" y="238"/>
                    <a:pt x="1902" y="247"/>
                    <a:pt x="2035" y="263"/>
                  </a:cubicBezTo>
                  <a:cubicBezTo>
                    <a:pt x="2336" y="263"/>
                    <a:pt x="2469" y="364"/>
                    <a:pt x="2969" y="364"/>
                  </a:cubicBezTo>
                  <a:cubicBezTo>
                    <a:pt x="3470" y="364"/>
                    <a:pt x="3403" y="430"/>
                    <a:pt x="3703" y="430"/>
                  </a:cubicBezTo>
                  <a:cubicBezTo>
                    <a:pt x="3803" y="430"/>
                    <a:pt x="3903" y="464"/>
                    <a:pt x="3970" y="497"/>
                  </a:cubicBezTo>
                  <a:cubicBezTo>
                    <a:pt x="3903" y="364"/>
                    <a:pt x="3837" y="230"/>
                    <a:pt x="3737" y="97"/>
                  </a:cubicBezTo>
                  <a:lnTo>
                    <a:pt x="3203" y="97"/>
                  </a:lnTo>
                  <a:cubicBezTo>
                    <a:pt x="2936" y="97"/>
                    <a:pt x="2669" y="63"/>
                    <a:pt x="2402" y="30"/>
                  </a:cubicBezTo>
                  <a:cubicBezTo>
                    <a:pt x="2291" y="8"/>
                    <a:pt x="2213" y="0"/>
                    <a:pt x="2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7" name="Google Shape;26507;p76"/>
            <p:cNvSpPr/>
            <p:nvPr/>
          </p:nvSpPr>
          <p:spPr>
            <a:xfrm>
              <a:off x="1081691" y="1156717"/>
              <a:ext cx="1315169" cy="92686"/>
            </a:xfrm>
            <a:custGeom>
              <a:avLst/>
              <a:gdLst/>
              <a:ahLst/>
              <a:cxnLst/>
              <a:rect l="l" t="t" r="r" b="b"/>
              <a:pathLst>
                <a:path w="4271" h="301" extrusionOk="0">
                  <a:moveTo>
                    <a:pt x="835" y="0"/>
                  </a:moveTo>
                  <a:cubicBezTo>
                    <a:pt x="701" y="0"/>
                    <a:pt x="534" y="0"/>
                    <a:pt x="401" y="34"/>
                  </a:cubicBezTo>
                  <a:lnTo>
                    <a:pt x="67" y="67"/>
                  </a:lnTo>
                  <a:cubicBezTo>
                    <a:pt x="34" y="134"/>
                    <a:pt x="34" y="234"/>
                    <a:pt x="1" y="301"/>
                  </a:cubicBezTo>
                  <a:lnTo>
                    <a:pt x="234" y="267"/>
                  </a:lnTo>
                  <a:cubicBezTo>
                    <a:pt x="356" y="250"/>
                    <a:pt x="433" y="244"/>
                    <a:pt x="483" y="244"/>
                  </a:cubicBezTo>
                  <a:cubicBezTo>
                    <a:pt x="595" y="244"/>
                    <a:pt x="573" y="274"/>
                    <a:pt x="634" y="274"/>
                  </a:cubicBezTo>
                  <a:cubicBezTo>
                    <a:pt x="650" y="274"/>
                    <a:pt x="671" y="272"/>
                    <a:pt x="701" y="267"/>
                  </a:cubicBezTo>
                  <a:cubicBezTo>
                    <a:pt x="901" y="234"/>
                    <a:pt x="1235" y="201"/>
                    <a:pt x="1402" y="167"/>
                  </a:cubicBezTo>
                  <a:cubicBezTo>
                    <a:pt x="1602" y="167"/>
                    <a:pt x="2036" y="201"/>
                    <a:pt x="2603" y="234"/>
                  </a:cubicBezTo>
                  <a:cubicBezTo>
                    <a:pt x="3170" y="234"/>
                    <a:pt x="3036" y="267"/>
                    <a:pt x="3370" y="267"/>
                  </a:cubicBezTo>
                  <a:lnTo>
                    <a:pt x="4270" y="267"/>
                  </a:lnTo>
                  <a:lnTo>
                    <a:pt x="4270" y="167"/>
                  </a:lnTo>
                  <a:cubicBezTo>
                    <a:pt x="4070" y="167"/>
                    <a:pt x="4033" y="182"/>
                    <a:pt x="3883" y="182"/>
                  </a:cubicBezTo>
                  <a:cubicBezTo>
                    <a:pt x="3807" y="182"/>
                    <a:pt x="3703" y="178"/>
                    <a:pt x="3537" y="167"/>
                  </a:cubicBezTo>
                  <a:cubicBezTo>
                    <a:pt x="3003" y="101"/>
                    <a:pt x="2369" y="101"/>
                    <a:pt x="2369" y="101"/>
                  </a:cubicBezTo>
                  <a:cubicBezTo>
                    <a:pt x="2369" y="101"/>
                    <a:pt x="2002" y="67"/>
                    <a:pt x="1669" y="34"/>
                  </a:cubicBezTo>
                  <a:cubicBezTo>
                    <a:pt x="1368" y="0"/>
                    <a:pt x="1102" y="0"/>
                    <a:pt x="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8" name="Google Shape;26508;p76"/>
            <p:cNvSpPr/>
            <p:nvPr/>
          </p:nvSpPr>
          <p:spPr>
            <a:xfrm>
              <a:off x="1061368" y="1262029"/>
              <a:ext cx="1356124" cy="234025"/>
            </a:xfrm>
            <a:custGeom>
              <a:avLst/>
              <a:gdLst/>
              <a:ahLst/>
              <a:cxnLst/>
              <a:rect l="l" t="t" r="r" b="b"/>
              <a:pathLst>
                <a:path w="4404" h="760" extrusionOk="0">
                  <a:moveTo>
                    <a:pt x="2235" y="0"/>
                  </a:moveTo>
                  <a:cubicBezTo>
                    <a:pt x="2110" y="0"/>
                    <a:pt x="1985" y="9"/>
                    <a:pt x="1868" y="25"/>
                  </a:cubicBezTo>
                  <a:cubicBezTo>
                    <a:pt x="1434" y="59"/>
                    <a:pt x="1635" y="59"/>
                    <a:pt x="1301" y="59"/>
                  </a:cubicBezTo>
                  <a:cubicBezTo>
                    <a:pt x="1067" y="59"/>
                    <a:pt x="867" y="125"/>
                    <a:pt x="667" y="192"/>
                  </a:cubicBezTo>
                  <a:lnTo>
                    <a:pt x="33" y="259"/>
                  </a:lnTo>
                  <a:lnTo>
                    <a:pt x="33" y="426"/>
                  </a:lnTo>
                  <a:cubicBezTo>
                    <a:pt x="0" y="526"/>
                    <a:pt x="33" y="626"/>
                    <a:pt x="33" y="759"/>
                  </a:cubicBezTo>
                  <a:cubicBezTo>
                    <a:pt x="267" y="693"/>
                    <a:pt x="467" y="626"/>
                    <a:pt x="667" y="559"/>
                  </a:cubicBezTo>
                  <a:cubicBezTo>
                    <a:pt x="1168" y="392"/>
                    <a:pt x="867" y="526"/>
                    <a:pt x="2068" y="392"/>
                  </a:cubicBezTo>
                  <a:cubicBezTo>
                    <a:pt x="2456" y="338"/>
                    <a:pt x="2660" y="319"/>
                    <a:pt x="2772" y="319"/>
                  </a:cubicBezTo>
                  <a:cubicBezTo>
                    <a:pt x="3007" y="319"/>
                    <a:pt x="2842" y="403"/>
                    <a:pt x="3136" y="426"/>
                  </a:cubicBezTo>
                  <a:cubicBezTo>
                    <a:pt x="3280" y="437"/>
                    <a:pt x="3384" y="440"/>
                    <a:pt x="3475" y="440"/>
                  </a:cubicBezTo>
                  <a:cubicBezTo>
                    <a:pt x="3658" y="440"/>
                    <a:pt x="3792" y="426"/>
                    <a:pt x="4103" y="426"/>
                  </a:cubicBezTo>
                  <a:lnTo>
                    <a:pt x="4403" y="426"/>
                  </a:lnTo>
                  <a:cubicBezTo>
                    <a:pt x="4403" y="392"/>
                    <a:pt x="4403" y="326"/>
                    <a:pt x="4403" y="259"/>
                  </a:cubicBezTo>
                  <a:lnTo>
                    <a:pt x="4203" y="226"/>
                  </a:lnTo>
                  <a:cubicBezTo>
                    <a:pt x="3669" y="159"/>
                    <a:pt x="3769" y="159"/>
                    <a:pt x="3269" y="92"/>
                  </a:cubicBezTo>
                  <a:cubicBezTo>
                    <a:pt x="3019" y="59"/>
                    <a:pt x="2960" y="59"/>
                    <a:pt x="2910" y="59"/>
                  </a:cubicBezTo>
                  <a:cubicBezTo>
                    <a:pt x="2860" y="59"/>
                    <a:pt x="2819" y="59"/>
                    <a:pt x="2602" y="25"/>
                  </a:cubicBezTo>
                  <a:cubicBezTo>
                    <a:pt x="2485" y="9"/>
                    <a:pt x="2360" y="0"/>
                    <a:pt x="2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9" name="Google Shape;26509;p76"/>
            <p:cNvSpPr/>
            <p:nvPr/>
          </p:nvSpPr>
          <p:spPr>
            <a:xfrm>
              <a:off x="1092161" y="1444322"/>
              <a:ext cx="1325331" cy="164741"/>
            </a:xfrm>
            <a:custGeom>
              <a:avLst/>
              <a:gdLst/>
              <a:ahLst/>
              <a:cxnLst/>
              <a:rect l="l" t="t" r="r" b="b"/>
              <a:pathLst>
                <a:path w="4304" h="535" extrusionOk="0">
                  <a:moveTo>
                    <a:pt x="2535" y="0"/>
                  </a:moveTo>
                  <a:cubicBezTo>
                    <a:pt x="2268" y="0"/>
                    <a:pt x="1968" y="0"/>
                    <a:pt x="1701" y="34"/>
                  </a:cubicBezTo>
                  <a:cubicBezTo>
                    <a:pt x="1434" y="34"/>
                    <a:pt x="1134" y="67"/>
                    <a:pt x="867" y="134"/>
                  </a:cubicBezTo>
                  <a:cubicBezTo>
                    <a:pt x="734" y="167"/>
                    <a:pt x="567" y="201"/>
                    <a:pt x="434" y="267"/>
                  </a:cubicBezTo>
                  <a:cubicBezTo>
                    <a:pt x="300" y="301"/>
                    <a:pt x="134" y="367"/>
                    <a:pt x="0" y="434"/>
                  </a:cubicBezTo>
                  <a:cubicBezTo>
                    <a:pt x="33" y="467"/>
                    <a:pt x="33" y="501"/>
                    <a:pt x="33" y="534"/>
                  </a:cubicBezTo>
                  <a:lnTo>
                    <a:pt x="100" y="534"/>
                  </a:lnTo>
                  <a:cubicBezTo>
                    <a:pt x="234" y="534"/>
                    <a:pt x="400" y="501"/>
                    <a:pt x="534" y="501"/>
                  </a:cubicBezTo>
                  <a:cubicBezTo>
                    <a:pt x="579" y="493"/>
                    <a:pt x="614" y="491"/>
                    <a:pt x="644" y="491"/>
                  </a:cubicBezTo>
                  <a:cubicBezTo>
                    <a:pt x="697" y="491"/>
                    <a:pt x="734" y="499"/>
                    <a:pt x="782" y="499"/>
                  </a:cubicBezTo>
                  <a:cubicBezTo>
                    <a:pt x="827" y="499"/>
                    <a:pt x="881" y="492"/>
                    <a:pt x="967" y="467"/>
                  </a:cubicBezTo>
                  <a:cubicBezTo>
                    <a:pt x="1134" y="434"/>
                    <a:pt x="1268" y="367"/>
                    <a:pt x="1401" y="267"/>
                  </a:cubicBezTo>
                  <a:cubicBezTo>
                    <a:pt x="1479" y="228"/>
                    <a:pt x="1526" y="220"/>
                    <a:pt x="1565" y="220"/>
                  </a:cubicBezTo>
                  <a:cubicBezTo>
                    <a:pt x="1597" y="220"/>
                    <a:pt x="1622" y="225"/>
                    <a:pt x="1654" y="225"/>
                  </a:cubicBezTo>
                  <a:cubicBezTo>
                    <a:pt x="1684" y="225"/>
                    <a:pt x="1718" y="220"/>
                    <a:pt x="1768" y="201"/>
                  </a:cubicBezTo>
                  <a:cubicBezTo>
                    <a:pt x="1787" y="196"/>
                    <a:pt x="1805" y="194"/>
                    <a:pt x="1823" y="194"/>
                  </a:cubicBezTo>
                  <a:cubicBezTo>
                    <a:pt x="1930" y="194"/>
                    <a:pt x="2016" y="267"/>
                    <a:pt x="2102" y="267"/>
                  </a:cubicBezTo>
                  <a:cubicBezTo>
                    <a:pt x="2202" y="284"/>
                    <a:pt x="2293" y="292"/>
                    <a:pt x="2381" y="292"/>
                  </a:cubicBezTo>
                  <a:cubicBezTo>
                    <a:pt x="2469" y="292"/>
                    <a:pt x="2552" y="284"/>
                    <a:pt x="2635" y="267"/>
                  </a:cubicBezTo>
                  <a:cubicBezTo>
                    <a:pt x="2791" y="267"/>
                    <a:pt x="2858" y="282"/>
                    <a:pt x="2934" y="282"/>
                  </a:cubicBezTo>
                  <a:cubicBezTo>
                    <a:pt x="2973" y="282"/>
                    <a:pt x="3013" y="278"/>
                    <a:pt x="3069" y="267"/>
                  </a:cubicBezTo>
                  <a:cubicBezTo>
                    <a:pt x="3236" y="267"/>
                    <a:pt x="3436" y="201"/>
                    <a:pt x="3603" y="201"/>
                  </a:cubicBezTo>
                  <a:lnTo>
                    <a:pt x="4270" y="201"/>
                  </a:lnTo>
                  <a:cubicBezTo>
                    <a:pt x="4303" y="167"/>
                    <a:pt x="4303" y="134"/>
                    <a:pt x="4303" y="101"/>
                  </a:cubicBezTo>
                  <a:lnTo>
                    <a:pt x="4270" y="67"/>
                  </a:lnTo>
                  <a:lnTo>
                    <a:pt x="3369" y="34"/>
                  </a:lnTo>
                  <a:cubicBezTo>
                    <a:pt x="3169" y="17"/>
                    <a:pt x="3086" y="17"/>
                    <a:pt x="2990" y="17"/>
                  </a:cubicBezTo>
                  <a:cubicBezTo>
                    <a:pt x="2894" y="17"/>
                    <a:pt x="2785" y="17"/>
                    <a:pt x="2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0" name="Google Shape;26510;p76"/>
            <p:cNvSpPr/>
            <p:nvPr/>
          </p:nvSpPr>
          <p:spPr>
            <a:xfrm>
              <a:off x="1163909" y="1577963"/>
              <a:ext cx="1232952" cy="277443"/>
            </a:xfrm>
            <a:custGeom>
              <a:avLst/>
              <a:gdLst/>
              <a:ahLst/>
              <a:cxnLst/>
              <a:rect l="l" t="t" r="r" b="b"/>
              <a:pathLst>
                <a:path w="4004" h="901" extrusionOk="0">
                  <a:moveTo>
                    <a:pt x="3737" y="0"/>
                  </a:moveTo>
                  <a:cubicBezTo>
                    <a:pt x="3436" y="0"/>
                    <a:pt x="3136" y="0"/>
                    <a:pt x="2836" y="67"/>
                  </a:cubicBezTo>
                  <a:cubicBezTo>
                    <a:pt x="2569" y="100"/>
                    <a:pt x="2602" y="100"/>
                    <a:pt x="2236" y="167"/>
                  </a:cubicBezTo>
                  <a:cubicBezTo>
                    <a:pt x="2113" y="189"/>
                    <a:pt x="2024" y="197"/>
                    <a:pt x="1960" y="197"/>
                  </a:cubicBezTo>
                  <a:cubicBezTo>
                    <a:pt x="1832" y="197"/>
                    <a:pt x="1802" y="167"/>
                    <a:pt x="1802" y="167"/>
                  </a:cubicBezTo>
                  <a:lnTo>
                    <a:pt x="1368" y="167"/>
                  </a:lnTo>
                  <a:cubicBezTo>
                    <a:pt x="1201" y="167"/>
                    <a:pt x="1068" y="200"/>
                    <a:pt x="901" y="234"/>
                  </a:cubicBezTo>
                  <a:cubicBezTo>
                    <a:pt x="601" y="267"/>
                    <a:pt x="701" y="334"/>
                    <a:pt x="568" y="400"/>
                  </a:cubicBezTo>
                  <a:cubicBezTo>
                    <a:pt x="368" y="434"/>
                    <a:pt x="167" y="467"/>
                    <a:pt x="1" y="500"/>
                  </a:cubicBezTo>
                  <a:cubicBezTo>
                    <a:pt x="67" y="634"/>
                    <a:pt x="167" y="767"/>
                    <a:pt x="301" y="901"/>
                  </a:cubicBezTo>
                  <a:cubicBezTo>
                    <a:pt x="401" y="834"/>
                    <a:pt x="501" y="767"/>
                    <a:pt x="634" y="667"/>
                  </a:cubicBezTo>
                  <a:cubicBezTo>
                    <a:pt x="868" y="567"/>
                    <a:pt x="1101" y="467"/>
                    <a:pt x="1368" y="434"/>
                  </a:cubicBezTo>
                  <a:cubicBezTo>
                    <a:pt x="1668" y="334"/>
                    <a:pt x="1735" y="400"/>
                    <a:pt x="2069" y="334"/>
                  </a:cubicBezTo>
                  <a:cubicBezTo>
                    <a:pt x="2269" y="300"/>
                    <a:pt x="2469" y="267"/>
                    <a:pt x="2669" y="267"/>
                  </a:cubicBezTo>
                  <a:cubicBezTo>
                    <a:pt x="2769" y="256"/>
                    <a:pt x="2854" y="252"/>
                    <a:pt x="2938" y="252"/>
                  </a:cubicBezTo>
                  <a:cubicBezTo>
                    <a:pt x="3106" y="252"/>
                    <a:pt x="3270" y="267"/>
                    <a:pt x="3536" y="267"/>
                  </a:cubicBezTo>
                  <a:lnTo>
                    <a:pt x="3903" y="267"/>
                  </a:lnTo>
                  <a:cubicBezTo>
                    <a:pt x="3937" y="200"/>
                    <a:pt x="3970" y="100"/>
                    <a:pt x="4003" y="33"/>
                  </a:cubicBezTo>
                  <a:lnTo>
                    <a:pt x="3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1" name="Google Shape;26511;p76"/>
            <p:cNvSpPr/>
            <p:nvPr/>
          </p:nvSpPr>
          <p:spPr>
            <a:xfrm>
              <a:off x="1317874" y="1735006"/>
              <a:ext cx="1006931" cy="212778"/>
            </a:xfrm>
            <a:custGeom>
              <a:avLst/>
              <a:gdLst/>
              <a:ahLst/>
              <a:cxnLst/>
              <a:rect l="l" t="t" r="r" b="b"/>
              <a:pathLst>
                <a:path w="3270" h="691" extrusionOk="0">
                  <a:moveTo>
                    <a:pt x="2676" y="0"/>
                  </a:moveTo>
                  <a:cubicBezTo>
                    <a:pt x="2528" y="0"/>
                    <a:pt x="2419" y="31"/>
                    <a:pt x="2282" y="31"/>
                  </a:cubicBezTo>
                  <a:cubicBezTo>
                    <a:pt x="2246" y="31"/>
                    <a:pt x="2209" y="29"/>
                    <a:pt x="2169" y="24"/>
                  </a:cubicBezTo>
                  <a:cubicBezTo>
                    <a:pt x="1969" y="24"/>
                    <a:pt x="1769" y="24"/>
                    <a:pt x="1569" y="91"/>
                  </a:cubicBezTo>
                  <a:cubicBezTo>
                    <a:pt x="1402" y="91"/>
                    <a:pt x="1402" y="157"/>
                    <a:pt x="1035" y="191"/>
                  </a:cubicBezTo>
                  <a:cubicBezTo>
                    <a:pt x="868" y="191"/>
                    <a:pt x="701" y="224"/>
                    <a:pt x="568" y="291"/>
                  </a:cubicBezTo>
                  <a:cubicBezTo>
                    <a:pt x="301" y="324"/>
                    <a:pt x="335" y="424"/>
                    <a:pt x="335" y="424"/>
                  </a:cubicBezTo>
                  <a:lnTo>
                    <a:pt x="1" y="624"/>
                  </a:lnTo>
                  <a:lnTo>
                    <a:pt x="101" y="691"/>
                  </a:lnTo>
                  <a:lnTo>
                    <a:pt x="168" y="658"/>
                  </a:lnTo>
                  <a:cubicBezTo>
                    <a:pt x="268" y="624"/>
                    <a:pt x="368" y="558"/>
                    <a:pt x="501" y="558"/>
                  </a:cubicBezTo>
                  <a:lnTo>
                    <a:pt x="935" y="357"/>
                  </a:lnTo>
                  <a:cubicBezTo>
                    <a:pt x="1042" y="322"/>
                    <a:pt x="1106" y="312"/>
                    <a:pt x="1161" y="312"/>
                  </a:cubicBezTo>
                  <a:cubicBezTo>
                    <a:pt x="1238" y="312"/>
                    <a:pt x="1297" y="331"/>
                    <a:pt x="1424" y="331"/>
                  </a:cubicBezTo>
                  <a:cubicBezTo>
                    <a:pt x="1465" y="331"/>
                    <a:pt x="1512" y="329"/>
                    <a:pt x="1569" y="324"/>
                  </a:cubicBezTo>
                  <a:cubicBezTo>
                    <a:pt x="1752" y="291"/>
                    <a:pt x="1869" y="291"/>
                    <a:pt x="1977" y="291"/>
                  </a:cubicBezTo>
                  <a:cubicBezTo>
                    <a:pt x="2086" y="291"/>
                    <a:pt x="2186" y="291"/>
                    <a:pt x="2336" y="257"/>
                  </a:cubicBezTo>
                  <a:cubicBezTo>
                    <a:pt x="2569" y="257"/>
                    <a:pt x="2803" y="257"/>
                    <a:pt x="3070" y="291"/>
                  </a:cubicBezTo>
                  <a:cubicBezTo>
                    <a:pt x="3137" y="224"/>
                    <a:pt x="3203" y="124"/>
                    <a:pt x="3270" y="24"/>
                  </a:cubicBezTo>
                  <a:lnTo>
                    <a:pt x="3270" y="24"/>
                  </a:lnTo>
                  <a:cubicBezTo>
                    <a:pt x="3225" y="35"/>
                    <a:pt x="3181" y="39"/>
                    <a:pt x="3138" y="39"/>
                  </a:cubicBezTo>
                  <a:cubicBezTo>
                    <a:pt x="3051" y="39"/>
                    <a:pt x="2970" y="24"/>
                    <a:pt x="2903" y="24"/>
                  </a:cubicBezTo>
                  <a:cubicBezTo>
                    <a:pt x="2816" y="6"/>
                    <a:pt x="2742" y="0"/>
                    <a:pt x="26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2" name="Google Shape;26512;p76"/>
            <p:cNvSpPr/>
            <p:nvPr/>
          </p:nvSpPr>
          <p:spPr>
            <a:xfrm>
              <a:off x="1441354" y="1896361"/>
              <a:ext cx="760279" cy="174903"/>
            </a:xfrm>
            <a:custGeom>
              <a:avLst/>
              <a:gdLst/>
              <a:ahLst/>
              <a:cxnLst/>
              <a:rect l="l" t="t" r="r" b="b"/>
              <a:pathLst>
                <a:path w="2469" h="568" extrusionOk="0">
                  <a:moveTo>
                    <a:pt x="2469" y="0"/>
                  </a:moveTo>
                  <a:cubicBezTo>
                    <a:pt x="2302" y="0"/>
                    <a:pt x="2168" y="67"/>
                    <a:pt x="1935" y="100"/>
                  </a:cubicBezTo>
                  <a:cubicBezTo>
                    <a:pt x="1701" y="134"/>
                    <a:pt x="1501" y="167"/>
                    <a:pt x="1268" y="167"/>
                  </a:cubicBezTo>
                  <a:cubicBezTo>
                    <a:pt x="1023" y="167"/>
                    <a:pt x="1031" y="152"/>
                    <a:pt x="934" y="152"/>
                  </a:cubicBezTo>
                  <a:cubicBezTo>
                    <a:pt x="886" y="152"/>
                    <a:pt x="812" y="156"/>
                    <a:pt x="667" y="167"/>
                  </a:cubicBezTo>
                  <a:cubicBezTo>
                    <a:pt x="234" y="167"/>
                    <a:pt x="334" y="234"/>
                    <a:pt x="134" y="300"/>
                  </a:cubicBezTo>
                  <a:lnTo>
                    <a:pt x="0" y="334"/>
                  </a:lnTo>
                  <a:cubicBezTo>
                    <a:pt x="300" y="501"/>
                    <a:pt x="634" y="567"/>
                    <a:pt x="968" y="567"/>
                  </a:cubicBezTo>
                  <a:cubicBezTo>
                    <a:pt x="1535" y="567"/>
                    <a:pt x="2068" y="367"/>
                    <a:pt x="2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0" name="Google Shape;26520;p76"/>
          <p:cNvGrpSpPr/>
          <p:nvPr/>
        </p:nvGrpSpPr>
        <p:grpSpPr>
          <a:xfrm>
            <a:off x="3950489" y="4792679"/>
            <a:ext cx="363110" cy="151607"/>
            <a:chOff x="3708023" y="4792679"/>
            <a:chExt cx="363110" cy="151607"/>
          </a:xfrm>
        </p:grpSpPr>
        <p:cxnSp>
          <p:nvCxnSpPr>
            <p:cNvPr id="26521" name="Google Shape;26521;p76"/>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522" name="Google Shape;26522;p76"/>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3" name="Google Shape;26523;p76"/>
          <p:cNvGrpSpPr/>
          <p:nvPr/>
        </p:nvGrpSpPr>
        <p:grpSpPr>
          <a:xfrm>
            <a:off x="4831532" y="4792679"/>
            <a:ext cx="363110" cy="151607"/>
            <a:chOff x="5075473" y="4792679"/>
            <a:chExt cx="363110" cy="151607"/>
          </a:xfrm>
        </p:grpSpPr>
        <p:cxnSp>
          <p:nvCxnSpPr>
            <p:cNvPr id="26524" name="Google Shape;26524;p76"/>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525" name="Google Shape;26525;p76"/>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26" name="Google Shape;26526;p76">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7" name="Google Shape;26527;p76">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28" name="Google Shape;26528;p76"/>
          <p:cNvGrpSpPr/>
          <p:nvPr/>
        </p:nvGrpSpPr>
        <p:grpSpPr>
          <a:xfrm>
            <a:off x="4406700" y="4764377"/>
            <a:ext cx="330600" cy="210673"/>
            <a:chOff x="4181350" y="4786752"/>
            <a:chExt cx="330600" cy="210673"/>
          </a:xfrm>
        </p:grpSpPr>
        <p:grpSp>
          <p:nvGrpSpPr>
            <p:cNvPr id="26529" name="Google Shape;26529;p76"/>
            <p:cNvGrpSpPr/>
            <p:nvPr/>
          </p:nvGrpSpPr>
          <p:grpSpPr>
            <a:xfrm>
              <a:off x="4257160" y="4786752"/>
              <a:ext cx="178983" cy="164217"/>
              <a:chOff x="3605095" y="3530536"/>
              <a:chExt cx="1280277" cy="1174657"/>
            </a:xfrm>
          </p:grpSpPr>
          <p:sp>
            <p:nvSpPr>
              <p:cNvPr id="26530" name="Google Shape;26530;p76"/>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1" name="Google Shape;26531;p76"/>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2" name="Google Shape;26532;p76"/>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3" name="Google Shape;26533;p76"/>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4" name="Google Shape;26534;p76"/>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535" name="Google Shape;26535;p76"/>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536" name="Google Shape;26536;p76">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Table 10">
            <a:extLst>
              <a:ext uri="{FF2B5EF4-FFF2-40B4-BE49-F238E27FC236}">
                <a16:creationId xmlns:a16="http://schemas.microsoft.com/office/drawing/2014/main" id="{50715FAB-6286-DB7C-C4F0-B51B3B3AA151}"/>
              </a:ext>
            </a:extLst>
          </p:cNvPr>
          <p:cNvGraphicFramePr>
            <a:graphicFrameLocks noGrp="1"/>
          </p:cNvGraphicFramePr>
          <p:nvPr>
            <p:extLst>
              <p:ext uri="{D42A27DB-BD31-4B8C-83A1-F6EECF244321}">
                <p14:modId xmlns:p14="http://schemas.microsoft.com/office/powerpoint/2010/main" val="3745905048"/>
              </p:ext>
            </p:extLst>
          </p:nvPr>
        </p:nvGraphicFramePr>
        <p:xfrm>
          <a:off x="-1" y="0"/>
          <a:ext cx="9159848" cy="5174862"/>
        </p:xfrm>
        <a:graphic>
          <a:graphicData uri="http://schemas.openxmlformats.org/drawingml/2006/table">
            <a:tbl>
              <a:tblPr firstRow="1" bandRow="1">
                <a:tableStyleId>{1888770A-10C5-446E-A0E1-DC737DC1F6C4}</a:tableStyleId>
              </a:tblPr>
              <a:tblGrid>
                <a:gridCol w="4579924">
                  <a:extLst>
                    <a:ext uri="{9D8B030D-6E8A-4147-A177-3AD203B41FA5}">
                      <a16:colId xmlns:a16="http://schemas.microsoft.com/office/drawing/2014/main" val="671909455"/>
                    </a:ext>
                  </a:extLst>
                </a:gridCol>
                <a:gridCol w="4579924">
                  <a:extLst>
                    <a:ext uri="{9D8B030D-6E8A-4147-A177-3AD203B41FA5}">
                      <a16:colId xmlns:a16="http://schemas.microsoft.com/office/drawing/2014/main" val="312061867"/>
                    </a:ext>
                  </a:extLst>
                </a:gridCol>
              </a:tblGrid>
              <a:tr h="480005">
                <a:tc>
                  <a:txBody>
                    <a:bodyPr/>
                    <a:lstStyle/>
                    <a:p>
                      <a:pPr algn="ctr">
                        <a:lnSpc>
                          <a:spcPct val="150000"/>
                        </a:lnSpc>
                      </a:pPr>
                      <a:r>
                        <a:rPr lang="en-US" sz="1800" dirty="0">
                          <a:solidFill>
                            <a:schemeClr val="bg1"/>
                          </a:solidFill>
                        </a:rPr>
                        <a:t>Machine Learning</a:t>
                      </a:r>
                    </a:p>
                  </a:txBody>
                  <a:tcPr>
                    <a:solidFill>
                      <a:srgbClr val="141A2A"/>
                    </a:solidFill>
                  </a:tcPr>
                </a:tc>
                <a:tc>
                  <a:txBody>
                    <a:bodyPr/>
                    <a:lstStyle/>
                    <a:p>
                      <a:pPr algn="ctr">
                        <a:lnSpc>
                          <a:spcPct val="150000"/>
                        </a:lnSpc>
                      </a:pPr>
                      <a:r>
                        <a:rPr lang="en-US" sz="1800" dirty="0">
                          <a:solidFill>
                            <a:schemeClr val="bg1"/>
                          </a:solidFill>
                        </a:rPr>
                        <a:t>Deep learning</a:t>
                      </a:r>
                    </a:p>
                  </a:txBody>
                  <a:tcPr>
                    <a:solidFill>
                      <a:srgbClr val="141A2A"/>
                    </a:solidFill>
                  </a:tcPr>
                </a:tc>
                <a:extLst>
                  <a:ext uri="{0D108BD9-81ED-4DB2-BD59-A6C34878D82A}">
                    <a16:rowId xmlns:a16="http://schemas.microsoft.com/office/drawing/2014/main" val="3430895699"/>
                  </a:ext>
                </a:extLst>
              </a:tr>
              <a:tr h="6409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600" b="0" i="0" u="none" strike="noStrike" cap="none" normalizeH="0" baseline="0" dirty="0">
                          <a:ln>
                            <a:noFill/>
                          </a:ln>
                          <a:solidFill>
                            <a:srgbClr val="FFFFFF"/>
                          </a:solidFill>
                          <a:effectLst/>
                          <a:latin typeface="Montserrat" panose="00000500000000000000" pitchFamily="2" charset="0"/>
                        </a:rPr>
                        <a:t>A subset of AI</a:t>
                      </a:r>
                      <a:endParaRPr kumimoji="0" lang="en-US" altLang="en-US" sz="1600" b="0" i="0" u="none" strike="noStrike" cap="none" normalizeH="0" baseline="0" dirty="0">
                        <a:ln>
                          <a:noFill/>
                        </a:ln>
                        <a:solidFill>
                          <a:schemeClr val="tx1"/>
                        </a:solidFill>
                        <a:effectLst/>
                        <a:latin typeface="Arial" panose="020B0604020202020204" pitchFamily="34" charset="0"/>
                      </a:endParaRP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A subset of machine learning</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p>
                      <a:endParaRPr lang="en-US" sz="1600" dirty="0"/>
                    </a:p>
                  </a:txBody>
                  <a:tcPr>
                    <a:solidFill>
                      <a:srgbClr val="141A2A"/>
                    </a:solidFill>
                  </a:tcPr>
                </a:tc>
                <a:extLst>
                  <a:ext uri="{0D108BD9-81ED-4DB2-BD59-A6C34878D82A}">
                    <a16:rowId xmlns:a16="http://schemas.microsoft.com/office/drawing/2014/main" val="1589428888"/>
                  </a:ext>
                </a:extLst>
              </a:tr>
              <a:tr h="6409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600" b="0" i="0" u="none" strike="noStrike" cap="none" normalizeH="0" baseline="0" dirty="0">
                          <a:ln>
                            <a:noFill/>
                          </a:ln>
                          <a:solidFill>
                            <a:srgbClr val="FFFFFF"/>
                          </a:solidFill>
                          <a:effectLst/>
                          <a:latin typeface="Montserrat" panose="00000500000000000000" pitchFamily="2" charset="0"/>
                        </a:rPr>
                        <a:t>Can train on smaller data sets</a:t>
                      </a:r>
                      <a:endParaRPr kumimoji="0" lang="en-US" altLang="en-US" sz="1600" b="0" i="0" u="none" strike="noStrike" cap="none" normalizeH="0" baseline="0" dirty="0">
                        <a:ln>
                          <a:noFill/>
                        </a:ln>
                        <a:solidFill>
                          <a:schemeClr val="tx1"/>
                        </a:solidFill>
                        <a:effectLst/>
                        <a:latin typeface="Arial" panose="020B0604020202020204" pitchFamily="34" charset="0"/>
                      </a:endParaRP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Requires large amounts of data</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p>
                      <a:endParaRPr lang="en-US" sz="1600" dirty="0"/>
                    </a:p>
                  </a:txBody>
                  <a:tcPr>
                    <a:solidFill>
                      <a:srgbClr val="141A2A"/>
                    </a:solidFill>
                  </a:tcPr>
                </a:tc>
                <a:extLst>
                  <a:ext uri="{0D108BD9-81ED-4DB2-BD59-A6C34878D82A}">
                    <a16:rowId xmlns:a16="http://schemas.microsoft.com/office/drawing/2014/main" val="1174972247"/>
                  </a:ext>
                </a:extLst>
              </a:tr>
              <a:tr h="6409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600" b="0" i="0" u="none" strike="noStrike" cap="none" normalizeH="0" baseline="0" dirty="0">
                          <a:ln>
                            <a:noFill/>
                          </a:ln>
                          <a:solidFill>
                            <a:srgbClr val="FFFFFF"/>
                          </a:solidFill>
                          <a:effectLst/>
                          <a:latin typeface="Montserrat" panose="00000500000000000000" pitchFamily="2" charset="0"/>
                        </a:rPr>
                        <a:t>Requires more human intervention to correct and learn</a:t>
                      </a:r>
                      <a:endParaRPr kumimoji="0" lang="en-US" altLang="en-US" sz="1600" b="0" i="0" u="none" strike="noStrike" cap="none" normalizeH="0" baseline="0" dirty="0">
                        <a:ln>
                          <a:noFill/>
                        </a:ln>
                        <a:solidFill>
                          <a:schemeClr val="tx1"/>
                        </a:solidFill>
                        <a:effectLst/>
                        <a:latin typeface="Arial" panose="020B0604020202020204" pitchFamily="34" charset="0"/>
                      </a:endParaRP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Learns on its own from environment and past mistakes</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extLst>
                  <a:ext uri="{0D108BD9-81ED-4DB2-BD59-A6C34878D82A}">
                    <a16:rowId xmlns:a16="http://schemas.microsoft.com/office/drawing/2014/main" val="1730944210"/>
                  </a:ext>
                </a:extLst>
              </a:tr>
              <a:tr h="5794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en-US" sz="1600" b="0" i="0" u="none" strike="noStrike" cap="none" normalizeH="0" baseline="0" dirty="0">
                          <a:ln>
                            <a:noFill/>
                          </a:ln>
                          <a:solidFill>
                            <a:srgbClr val="FFFFFF"/>
                          </a:solidFill>
                          <a:effectLst/>
                          <a:latin typeface="Montserrat" panose="00000500000000000000" pitchFamily="2" charset="0"/>
                        </a:rPr>
                        <a:t>Shorter training and lower accuracy</a:t>
                      </a: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Longer training and higher accuracy</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extLst>
                  <a:ext uri="{0D108BD9-81ED-4DB2-BD59-A6C34878D82A}">
                    <a16:rowId xmlns:a16="http://schemas.microsoft.com/office/drawing/2014/main" val="2435092825"/>
                  </a:ext>
                </a:extLst>
              </a:tr>
              <a:tr h="64092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Can train on a CPU (Central Processing Unit)</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Needs a specialized GPU (Graphics Processing Unit) to train</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extLst>
                  <a:ext uri="{0D108BD9-81ED-4DB2-BD59-A6C34878D82A}">
                    <a16:rowId xmlns:a16="http://schemas.microsoft.com/office/drawing/2014/main" val="1183198505"/>
                  </a:ext>
                </a:extLst>
              </a:tr>
              <a:tr h="91078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Better for structured data that can be easily labeled, such as tabular data</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Montserrat" panose="00000500000000000000" pitchFamily="2" charset="0"/>
                          <a:cs typeface="Arial"/>
                          <a:sym typeface="Arial"/>
                        </a:rPr>
                        <a:t>Better for unstructured data or has a complex structure (images, videos, audio files, etc.)</a:t>
                      </a: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extLst>
                  <a:ext uri="{0D108BD9-81ED-4DB2-BD59-A6C34878D82A}">
                    <a16:rowId xmlns:a16="http://schemas.microsoft.com/office/drawing/2014/main" val="3198360208"/>
                  </a:ext>
                </a:extLst>
              </a:tr>
              <a:tr h="64092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Support supervised/unsupervised learning</a:t>
                      </a:r>
                    </a:p>
                  </a:txBody>
                  <a:tcPr>
                    <a:solidFill>
                      <a:srgbClr val="141A2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Support supervised/unsupervised learning</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a:txBody>
                  <a:tcPr>
                    <a:solidFill>
                      <a:srgbClr val="141A2A"/>
                    </a:solidFill>
                  </a:tcPr>
                </a:tc>
                <a:extLst>
                  <a:ext uri="{0D108BD9-81ED-4DB2-BD59-A6C34878D82A}">
                    <a16:rowId xmlns:a16="http://schemas.microsoft.com/office/drawing/2014/main" val="469353948"/>
                  </a:ext>
                </a:extLst>
              </a:tr>
            </a:tbl>
          </a:graphicData>
        </a:graphic>
      </p:graphicFrame>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4B8E6EF3-B3DE-A0BC-41F6-6A9FED1D48FC}"/>
              </a:ext>
            </a:extLst>
          </p:cNvPr>
          <p:cNvPicPr>
            <a:picLocks noChangeAspect="1" noChangeArrowheads="1"/>
          </p:cNvPicPr>
          <p:nvPr/>
        </p:nvPicPr>
        <p:blipFill>
          <a:blip r:embed="rId4">
            <a:alphaModFix amt="2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16"/>
        <p:cNvGrpSpPr/>
        <p:nvPr/>
      </p:nvGrpSpPr>
      <p:grpSpPr>
        <a:xfrm>
          <a:off x="0" y="0"/>
          <a:ext cx="0" cy="0"/>
          <a:chOff x="0" y="0"/>
          <a:chExt cx="0" cy="0"/>
        </a:xfrm>
      </p:grpSpPr>
      <p:sp>
        <p:nvSpPr>
          <p:cNvPr id="26217" name="Google Shape;26217;p74"/>
          <p:cNvSpPr txBox="1">
            <a:spLocks noGrp="1"/>
          </p:cNvSpPr>
          <p:nvPr>
            <p:ph type="title"/>
          </p:nvPr>
        </p:nvSpPr>
        <p:spPr>
          <a:xfrm>
            <a:off x="699849" y="418482"/>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Deep learning algorithms</a:t>
            </a:r>
            <a:endParaRPr dirty="0"/>
          </a:p>
        </p:txBody>
      </p:sp>
      <p:sp>
        <p:nvSpPr>
          <p:cNvPr id="26222" name="Google Shape;26222;p74"/>
          <p:cNvSpPr/>
          <p:nvPr/>
        </p:nvSpPr>
        <p:spPr>
          <a:xfrm>
            <a:off x="1963735" y="2035945"/>
            <a:ext cx="316500" cy="316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9" name="Google Shape;26249;p74"/>
          <p:cNvSpPr/>
          <p:nvPr/>
        </p:nvSpPr>
        <p:spPr>
          <a:xfrm>
            <a:off x="3714067" y="1950732"/>
            <a:ext cx="486900" cy="486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1" name="Google Shape;26231;p74"/>
          <p:cNvSpPr/>
          <p:nvPr/>
        </p:nvSpPr>
        <p:spPr>
          <a:xfrm>
            <a:off x="5495601" y="1907845"/>
            <a:ext cx="5727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4" name="Google Shape;26234;p74"/>
          <p:cNvSpPr/>
          <p:nvPr/>
        </p:nvSpPr>
        <p:spPr>
          <a:xfrm>
            <a:off x="7252162" y="1832695"/>
            <a:ext cx="723000" cy="723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9" name="Google Shape;26269;p74"/>
          <p:cNvGrpSpPr/>
          <p:nvPr/>
        </p:nvGrpSpPr>
        <p:grpSpPr>
          <a:xfrm>
            <a:off x="3950489" y="4792679"/>
            <a:ext cx="363110" cy="151607"/>
            <a:chOff x="3708023" y="4792679"/>
            <a:chExt cx="363110" cy="151607"/>
          </a:xfrm>
        </p:grpSpPr>
        <p:cxnSp>
          <p:nvCxnSpPr>
            <p:cNvPr id="26270" name="Google Shape;26270;p74"/>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271" name="Google Shape;26271;p74"/>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2" name="Google Shape;26272;p74"/>
          <p:cNvGrpSpPr/>
          <p:nvPr/>
        </p:nvGrpSpPr>
        <p:grpSpPr>
          <a:xfrm>
            <a:off x="4831532" y="4792679"/>
            <a:ext cx="363110" cy="151607"/>
            <a:chOff x="5075473" y="4792679"/>
            <a:chExt cx="363110" cy="151607"/>
          </a:xfrm>
        </p:grpSpPr>
        <p:cxnSp>
          <p:nvCxnSpPr>
            <p:cNvPr id="26273" name="Google Shape;26273;p74"/>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274" name="Google Shape;26274;p74"/>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5" name="Google Shape;26275;p74">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6" name="Google Shape;26276;p74">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77" name="Google Shape;26277;p74"/>
          <p:cNvGrpSpPr/>
          <p:nvPr/>
        </p:nvGrpSpPr>
        <p:grpSpPr>
          <a:xfrm>
            <a:off x="4406700" y="4764377"/>
            <a:ext cx="330600" cy="210673"/>
            <a:chOff x="4181350" y="4786752"/>
            <a:chExt cx="330600" cy="210673"/>
          </a:xfrm>
        </p:grpSpPr>
        <p:grpSp>
          <p:nvGrpSpPr>
            <p:cNvPr id="26278" name="Google Shape;26278;p74"/>
            <p:cNvGrpSpPr/>
            <p:nvPr/>
          </p:nvGrpSpPr>
          <p:grpSpPr>
            <a:xfrm>
              <a:off x="4257160" y="4786752"/>
              <a:ext cx="178983" cy="164217"/>
              <a:chOff x="3605095" y="3530536"/>
              <a:chExt cx="1280277" cy="1174657"/>
            </a:xfrm>
          </p:grpSpPr>
          <p:sp>
            <p:nvSpPr>
              <p:cNvPr id="26279" name="Google Shape;26279;p74"/>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0" name="Google Shape;26280;p74"/>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1" name="Google Shape;26281;p74"/>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2" name="Google Shape;26282;p74"/>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3" name="Google Shape;26283;p74"/>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284" name="Google Shape;26284;p74"/>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285" name="Google Shape;26285;p74">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5" name="Google Shape;26719;p79">
            <a:extLst>
              <a:ext uri="{FF2B5EF4-FFF2-40B4-BE49-F238E27FC236}">
                <a16:creationId xmlns:a16="http://schemas.microsoft.com/office/drawing/2014/main" id="{0B53ECA8-E5E3-8D52-F934-5E696E0FEA8F}"/>
              </a:ext>
            </a:extLst>
          </p:cNvPr>
          <p:cNvSpPr txBox="1"/>
          <p:nvPr/>
        </p:nvSpPr>
        <p:spPr>
          <a:xfrm>
            <a:off x="1126320" y="1326542"/>
            <a:ext cx="7003388" cy="2989411"/>
          </a:xfrm>
          <a:prstGeom prst="rect">
            <a:avLst/>
          </a:prstGeom>
          <a:noFill/>
          <a:ln>
            <a:noFill/>
          </a:ln>
        </p:spPr>
        <p:txBody>
          <a:bodyPr spcFirstLastPara="1" wrap="square" lIns="91425" tIns="91425" rIns="91425" bIns="91425" anchor="t" anchorCtr="0">
            <a:noAutofit/>
          </a:bodyPr>
          <a:lstStyle/>
          <a:p>
            <a:pPr lvl="0"/>
            <a:r>
              <a:rPr lang="en-US" sz="1800" dirty="0">
                <a:solidFill>
                  <a:schemeClr val="accent3"/>
                </a:solidFill>
                <a:latin typeface="Roboto"/>
                <a:ea typeface="Roboto"/>
                <a:cs typeface="Roboto"/>
                <a:sym typeface="Roboto"/>
              </a:rPr>
              <a:t>There are different deep learning algorithms to solve different problems:</a:t>
            </a:r>
          </a:p>
          <a:p>
            <a:pPr lvl="0">
              <a:lnSpc>
                <a:spcPct val="150000"/>
              </a:lnSpc>
            </a:pPr>
            <a:endParaRPr lang="en-US" sz="1600" dirty="0">
              <a:solidFill>
                <a:schemeClr val="accent3"/>
              </a:solidFill>
              <a:latin typeface="Roboto"/>
              <a:ea typeface="Roboto"/>
              <a:cs typeface="Roboto"/>
              <a:sym typeface="Roboto"/>
            </a:endParaRPr>
          </a:p>
          <a:p>
            <a:pPr lvl="0">
              <a:lnSpc>
                <a:spcPct val="150000"/>
              </a:lnSpc>
            </a:pPr>
            <a:r>
              <a:rPr lang="en-US" sz="1600" dirty="0">
                <a:solidFill>
                  <a:schemeClr val="accent3"/>
                </a:solidFill>
                <a:latin typeface="Roboto"/>
                <a:ea typeface="Roboto"/>
                <a:cs typeface="Roboto"/>
                <a:sym typeface="Roboto"/>
              </a:rPr>
              <a:t>ANNs (Artificial Neural Networks): are helpful for solving complex problems.</a:t>
            </a:r>
          </a:p>
          <a:p>
            <a:pPr lvl="0">
              <a:lnSpc>
                <a:spcPct val="150000"/>
              </a:lnSpc>
            </a:pPr>
            <a:r>
              <a:rPr lang="en-US" sz="1600" dirty="0">
                <a:solidFill>
                  <a:schemeClr val="accent3"/>
                </a:solidFill>
                <a:latin typeface="Roboto"/>
                <a:ea typeface="Roboto"/>
                <a:cs typeface="Roboto"/>
                <a:sym typeface="Roboto"/>
              </a:rPr>
              <a:t>CNNs (Convolution Neural Networks): are best for solving Computer Vision-related problems.</a:t>
            </a:r>
          </a:p>
          <a:p>
            <a:pPr lvl="0">
              <a:lnSpc>
                <a:spcPct val="150000"/>
              </a:lnSpc>
            </a:pPr>
            <a:r>
              <a:rPr lang="en-US" sz="1600" dirty="0">
                <a:solidFill>
                  <a:schemeClr val="accent3"/>
                </a:solidFill>
                <a:latin typeface="Roboto"/>
                <a:ea typeface="Roboto"/>
                <a:cs typeface="Roboto"/>
                <a:sym typeface="Roboto"/>
              </a:rPr>
              <a:t>RNNs (Recurrent Neural Networks): are proficient in Natural Language Processing (NLP).</a:t>
            </a: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259D32E3-FE43-77DD-ADDD-EED2ACD6679B}"/>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85"/>
                                        </p:tgtEl>
                                        <p:attrNameLst>
                                          <p:attrName>style.visibility</p:attrName>
                                        </p:attrNameLst>
                                      </p:cBhvr>
                                      <p:to>
                                        <p:strVal val="visible"/>
                                      </p:to>
                                    </p:set>
                                    <p:animEffect transition="in" filter="fade">
                                      <p:cBhvr>
                                        <p:cTn id="7" dur="1000"/>
                                        <p:tgtEl>
                                          <p:spTgt spid="26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40"/>
        <p:cNvGrpSpPr/>
        <p:nvPr/>
      </p:nvGrpSpPr>
      <p:grpSpPr>
        <a:xfrm>
          <a:off x="0" y="0"/>
          <a:ext cx="0" cy="0"/>
          <a:chOff x="0" y="0"/>
          <a:chExt cx="0" cy="0"/>
        </a:xfrm>
      </p:grpSpPr>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F0D51DC0-93E5-0D41-B369-D302B2868B9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26541" name="Google Shape;26541;p77"/>
          <p:cNvSpPr txBox="1">
            <a:spLocks noGrp="1"/>
          </p:cNvSpPr>
          <p:nvPr>
            <p:ph type="title" idx="6"/>
          </p:nvPr>
        </p:nvSpPr>
        <p:spPr>
          <a:xfrm>
            <a:off x="248464" y="52798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UrbanSound8K</a:t>
            </a:r>
            <a:endParaRPr sz="3200" dirty="0"/>
          </a:p>
        </p:txBody>
      </p:sp>
      <p:sp>
        <p:nvSpPr>
          <p:cNvPr id="26542" name="Google Shape;26542;p77"/>
          <p:cNvSpPr txBox="1">
            <a:spLocks noGrp="1"/>
          </p:cNvSpPr>
          <p:nvPr>
            <p:ph type="subTitle" idx="1"/>
          </p:nvPr>
        </p:nvSpPr>
        <p:spPr>
          <a:xfrm>
            <a:off x="192284" y="1458786"/>
            <a:ext cx="8081767" cy="305725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t>This dataset contains 8732 labeled sound excerpts (&lt;=4s) of urban sounds from 10 classes:</a:t>
            </a:r>
          </a:p>
          <a:p>
            <a:pPr marL="0" lvl="0" indent="0" algn="l" rtl="0">
              <a:spcBef>
                <a:spcPts val="0"/>
              </a:spcBef>
              <a:spcAft>
                <a:spcPts val="1600"/>
              </a:spcAft>
              <a:buNone/>
            </a:pPr>
            <a:r>
              <a:rPr lang="en-US" sz="1800" dirty="0"/>
              <a:t>(</a:t>
            </a:r>
            <a:r>
              <a:rPr lang="en-US" sz="1800" dirty="0" err="1"/>
              <a:t>air_conditioner</a:t>
            </a:r>
            <a:r>
              <a:rPr lang="en-US" sz="1800" dirty="0"/>
              <a:t>, </a:t>
            </a:r>
            <a:r>
              <a:rPr lang="en-US" sz="1800" dirty="0" err="1"/>
              <a:t>car_horn</a:t>
            </a:r>
            <a:r>
              <a:rPr lang="en-US" sz="1800" dirty="0"/>
              <a:t>, </a:t>
            </a:r>
            <a:r>
              <a:rPr lang="en-US" sz="1800" dirty="0" err="1"/>
              <a:t>children_playing</a:t>
            </a:r>
            <a:r>
              <a:rPr lang="en-US" sz="1800" dirty="0"/>
              <a:t>, </a:t>
            </a:r>
            <a:r>
              <a:rPr lang="en-US" sz="1800" dirty="0" err="1"/>
              <a:t>dog_bark</a:t>
            </a:r>
            <a:r>
              <a:rPr lang="en-US" sz="1800" dirty="0"/>
              <a:t>, drilling, </a:t>
            </a:r>
            <a:r>
              <a:rPr lang="en-US" sz="1800" dirty="0" err="1"/>
              <a:t>enginge_idling</a:t>
            </a:r>
            <a:r>
              <a:rPr lang="en-US" sz="1800" dirty="0"/>
              <a:t>, </a:t>
            </a:r>
            <a:r>
              <a:rPr lang="en-US" sz="1800" dirty="0" err="1"/>
              <a:t>gun_shot</a:t>
            </a:r>
            <a:r>
              <a:rPr lang="en-US" sz="1800" dirty="0"/>
              <a:t>, jackhammer, siren, and </a:t>
            </a:r>
            <a:r>
              <a:rPr lang="en-US" sz="1800" dirty="0" err="1"/>
              <a:t>street_music</a:t>
            </a:r>
            <a:r>
              <a:rPr lang="en-US" sz="1800" dirty="0"/>
              <a:t>.)</a:t>
            </a:r>
          </a:p>
          <a:p>
            <a:pPr marL="0" lvl="0" indent="0" algn="l" rtl="0">
              <a:spcBef>
                <a:spcPts val="0"/>
              </a:spcBef>
              <a:spcAft>
                <a:spcPts val="1600"/>
              </a:spcAft>
              <a:buNone/>
            </a:pPr>
            <a:r>
              <a:rPr lang="en-US" sz="1800" dirty="0"/>
              <a:t>In addition to the sound excerpts, a CSV file containing metadata about each excerpt is also provided.</a:t>
            </a:r>
          </a:p>
          <a:p>
            <a:pPr marL="0" lvl="0" indent="0" algn="l" rtl="0">
              <a:spcBef>
                <a:spcPts val="0"/>
              </a:spcBef>
              <a:spcAft>
                <a:spcPts val="1600"/>
              </a:spcAft>
              <a:buNone/>
            </a:pPr>
            <a:r>
              <a:rPr lang="en-US" sz="1800" dirty="0"/>
              <a:t>These 8732 audio files of urban sounds in WAV format</a:t>
            </a:r>
            <a:endParaRPr sz="1800" dirty="0"/>
          </a:p>
        </p:txBody>
      </p:sp>
      <p:grpSp>
        <p:nvGrpSpPr>
          <p:cNvPr id="26630" name="Google Shape;26630;p77"/>
          <p:cNvGrpSpPr/>
          <p:nvPr/>
        </p:nvGrpSpPr>
        <p:grpSpPr>
          <a:xfrm>
            <a:off x="3950489" y="4792679"/>
            <a:ext cx="363110" cy="151607"/>
            <a:chOff x="3708023" y="4792679"/>
            <a:chExt cx="363110" cy="151607"/>
          </a:xfrm>
        </p:grpSpPr>
        <p:cxnSp>
          <p:nvCxnSpPr>
            <p:cNvPr id="26631" name="Google Shape;26631;p77"/>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632" name="Google Shape;26632;p77"/>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3" name="Google Shape;26633;p77"/>
          <p:cNvGrpSpPr/>
          <p:nvPr/>
        </p:nvGrpSpPr>
        <p:grpSpPr>
          <a:xfrm>
            <a:off x="4831532" y="4792679"/>
            <a:ext cx="363110" cy="151607"/>
            <a:chOff x="5075473" y="4792679"/>
            <a:chExt cx="363110" cy="151607"/>
          </a:xfrm>
        </p:grpSpPr>
        <p:cxnSp>
          <p:nvCxnSpPr>
            <p:cNvPr id="26634" name="Google Shape;26634;p77"/>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635" name="Google Shape;26635;p77"/>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36" name="Google Shape;26636;p77">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7" name="Google Shape;26637;p77">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38" name="Google Shape;26638;p77"/>
          <p:cNvGrpSpPr/>
          <p:nvPr/>
        </p:nvGrpSpPr>
        <p:grpSpPr>
          <a:xfrm>
            <a:off x="4406700" y="4764377"/>
            <a:ext cx="330600" cy="210673"/>
            <a:chOff x="4181350" y="4786752"/>
            <a:chExt cx="330600" cy="210673"/>
          </a:xfrm>
        </p:grpSpPr>
        <p:grpSp>
          <p:nvGrpSpPr>
            <p:cNvPr id="26639" name="Google Shape;26639;p77"/>
            <p:cNvGrpSpPr/>
            <p:nvPr/>
          </p:nvGrpSpPr>
          <p:grpSpPr>
            <a:xfrm>
              <a:off x="4257160" y="4786752"/>
              <a:ext cx="178983" cy="164217"/>
              <a:chOff x="3605095" y="3530536"/>
              <a:chExt cx="1280277" cy="1174657"/>
            </a:xfrm>
          </p:grpSpPr>
          <p:sp>
            <p:nvSpPr>
              <p:cNvPr id="26640" name="Google Shape;26640;p77"/>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1" name="Google Shape;26641;p77"/>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2" name="Google Shape;26642;p77"/>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3" name="Google Shape;26643;p77"/>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4" name="Google Shape;26644;p77"/>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645" name="Google Shape;26645;p77"/>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646" name="Google Shape;26646;p77">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50"/>
        <p:cNvGrpSpPr/>
        <p:nvPr/>
      </p:nvGrpSpPr>
      <p:grpSpPr>
        <a:xfrm>
          <a:off x="0" y="0"/>
          <a:ext cx="0" cy="0"/>
          <a:chOff x="0" y="0"/>
          <a:chExt cx="0" cy="0"/>
        </a:xfrm>
      </p:grpSpPr>
      <p:sp>
        <p:nvSpPr>
          <p:cNvPr id="25653" name="Google Shape;25653;p72"/>
          <p:cNvSpPr txBox="1">
            <a:spLocks noGrp="1"/>
          </p:cNvSpPr>
          <p:nvPr>
            <p:ph type="title" idx="2"/>
          </p:nvPr>
        </p:nvSpPr>
        <p:spPr>
          <a:xfrm>
            <a:off x="2714162" y="1761171"/>
            <a:ext cx="3894662" cy="1112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Dataset</a:t>
            </a:r>
            <a:endParaRPr sz="6000" dirty="0"/>
          </a:p>
        </p:txBody>
      </p:sp>
      <p:grpSp>
        <p:nvGrpSpPr>
          <p:cNvPr id="25779" name="Google Shape;25779;p72"/>
          <p:cNvGrpSpPr/>
          <p:nvPr/>
        </p:nvGrpSpPr>
        <p:grpSpPr>
          <a:xfrm>
            <a:off x="3950489" y="4792679"/>
            <a:ext cx="363110" cy="151607"/>
            <a:chOff x="3708023" y="4792679"/>
            <a:chExt cx="363110" cy="151607"/>
          </a:xfrm>
        </p:grpSpPr>
        <p:cxnSp>
          <p:nvCxnSpPr>
            <p:cNvPr id="25780" name="Google Shape;25780;p7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1" name="Google Shape;25781;p7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2" name="Google Shape;25782;p72"/>
          <p:cNvGrpSpPr/>
          <p:nvPr/>
        </p:nvGrpSpPr>
        <p:grpSpPr>
          <a:xfrm>
            <a:off x="4831532" y="4792679"/>
            <a:ext cx="363110" cy="151607"/>
            <a:chOff x="5075473" y="4792679"/>
            <a:chExt cx="363110" cy="151607"/>
          </a:xfrm>
        </p:grpSpPr>
        <p:cxnSp>
          <p:nvCxnSpPr>
            <p:cNvPr id="25783" name="Google Shape;25783;p7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4" name="Google Shape;25784;p7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5" name="Google Shape;25785;p7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7" name="Google Shape;25787;p72"/>
          <p:cNvGrpSpPr/>
          <p:nvPr/>
        </p:nvGrpSpPr>
        <p:grpSpPr>
          <a:xfrm>
            <a:off x="4406700" y="4764377"/>
            <a:ext cx="330600" cy="210673"/>
            <a:chOff x="4181350" y="4786752"/>
            <a:chExt cx="330600" cy="210673"/>
          </a:xfrm>
        </p:grpSpPr>
        <p:grpSp>
          <p:nvGrpSpPr>
            <p:cNvPr id="25788" name="Google Shape;25788;p72"/>
            <p:cNvGrpSpPr/>
            <p:nvPr/>
          </p:nvGrpSpPr>
          <p:grpSpPr>
            <a:xfrm>
              <a:off x="4257160" y="4786752"/>
              <a:ext cx="178983" cy="164217"/>
              <a:chOff x="3605095" y="3530536"/>
              <a:chExt cx="1280277" cy="1174657"/>
            </a:xfrm>
          </p:grpSpPr>
          <p:sp>
            <p:nvSpPr>
              <p:cNvPr id="25789" name="Google Shape;25789;p7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7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7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7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4" name="Google Shape;25794;p7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795" name="Google Shape;25795;p72">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A7B328B1-FC6F-A180-4846-359786FCF5C5}"/>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41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653"/>
                                        </p:tgtEl>
                                        <p:attrNameLst>
                                          <p:attrName>style.visibility</p:attrName>
                                        </p:attrNameLst>
                                      </p:cBhvr>
                                      <p:to>
                                        <p:strVal val="visible"/>
                                      </p:to>
                                    </p:set>
                                    <p:anim calcmode="lin" valueType="num">
                                      <p:cBhvr additive="base">
                                        <p:cTn id="7" dur="1000"/>
                                        <p:tgtEl>
                                          <p:spTgt spid="25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50"/>
        <p:cNvGrpSpPr/>
        <p:nvPr/>
      </p:nvGrpSpPr>
      <p:grpSpPr>
        <a:xfrm>
          <a:off x="0" y="0"/>
          <a:ext cx="0" cy="0"/>
          <a:chOff x="0" y="0"/>
          <a:chExt cx="0" cy="0"/>
        </a:xfrm>
      </p:grpSpPr>
      <p:sp>
        <p:nvSpPr>
          <p:cNvPr id="25653" name="Google Shape;25653;p72"/>
          <p:cNvSpPr txBox="1">
            <a:spLocks noGrp="1"/>
          </p:cNvSpPr>
          <p:nvPr>
            <p:ph type="title" idx="2"/>
          </p:nvPr>
        </p:nvSpPr>
        <p:spPr>
          <a:xfrm>
            <a:off x="2714162" y="1761171"/>
            <a:ext cx="3894662" cy="1112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METHODOLOGY</a:t>
            </a:r>
            <a:endParaRPr sz="6000" dirty="0"/>
          </a:p>
        </p:txBody>
      </p:sp>
      <p:grpSp>
        <p:nvGrpSpPr>
          <p:cNvPr id="25779" name="Google Shape;25779;p72"/>
          <p:cNvGrpSpPr/>
          <p:nvPr/>
        </p:nvGrpSpPr>
        <p:grpSpPr>
          <a:xfrm>
            <a:off x="3950489" y="4792679"/>
            <a:ext cx="363110" cy="151607"/>
            <a:chOff x="3708023" y="4792679"/>
            <a:chExt cx="363110" cy="151607"/>
          </a:xfrm>
        </p:grpSpPr>
        <p:cxnSp>
          <p:nvCxnSpPr>
            <p:cNvPr id="25780" name="Google Shape;25780;p7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1" name="Google Shape;25781;p7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2" name="Google Shape;25782;p72"/>
          <p:cNvGrpSpPr/>
          <p:nvPr/>
        </p:nvGrpSpPr>
        <p:grpSpPr>
          <a:xfrm>
            <a:off x="4831532" y="4792679"/>
            <a:ext cx="363110" cy="151607"/>
            <a:chOff x="5075473" y="4792679"/>
            <a:chExt cx="363110" cy="151607"/>
          </a:xfrm>
        </p:grpSpPr>
        <p:cxnSp>
          <p:nvCxnSpPr>
            <p:cNvPr id="25783" name="Google Shape;25783;p7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4" name="Google Shape;25784;p7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5" name="Google Shape;25785;p7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7" name="Google Shape;25787;p72"/>
          <p:cNvGrpSpPr/>
          <p:nvPr/>
        </p:nvGrpSpPr>
        <p:grpSpPr>
          <a:xfrm>
            <a:off x="4406700" y="4764377"/>
            <a:ext cx="330600" cy="210673"/>
            <a:chOff x="4181350" y="4786752"/>
            <a:chExt cx="330600" cy="210673"/>
          </a:xfrm>
        </p:grpSpPr>
        <p:grpSp>
          <p:nvGrpSpPr>
            <p:cNvPr id="25788" name="Google Shape;25788;p72"/>
            <p:cNvGrpSpPr/>
            <p:nvPr/>
          </p:nvGrpSpPr>
          <p:grpSpPr>
            <a:xfrm>
              <a:off x="4257160" y="4786752"/>
              <a:ext cx="178983" cy="164217"/>
              <a:chOff x="3605095" y="3530536"/>
              <a:chExt cx="1280277" cy="1174657"/>
            </a:xfrm>
          </p:grpSpPr>
          <p:sp>
            <p:nvSpPr>
              <p:cNvPr id="25789" name="Google Shape;25789;p7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7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7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7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4" name="Google Shape;25794;p7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795" name="Google Shape;25795;p72">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A7B328B1-FC6F-A180-4846-359786FCF5C5}"/>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6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653"/>
                                        </p:tgtEl>
                                        <p:attrNameLst>
                                          <p:attrName>style.visibility</p:attrName>
                                        </p:attrNameLst>
                                      </p:cBhvr>
                                      <p:to>
                                        <p:strVal val="visible"/>
                                      </p:to>
                                    </p:set>
                                    <p:anim calcmode="lin" valueType="num">
                                      <p:cBhvr additive="base">
                                        <p:cTn id="7" dur="1000"/>
                                        <p:tgtEl>
                                          <p:spTgt spid="25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32"/>
        <p:cNvGrpSpPr/>
        <p:nvPr/>
      </p:nvGrpSpPr>
      <p:grpSpPr>
        <a:xfrm>
          <a:off x="0" y="0"/>
          <a:ext cx="0" cy="0"/>
          <a:chOff x="0" y="0"/>
          <a:chExt cx="0" cy="0"/>
        </a:xfrm>
      </p:grpSpPr>
      <p:sp>
        <p:nvSpPr>
          <p:cNvPr id="25333" name="Google Shape;25333;p66"/>
          <p:cNvSpPr txBox="1">
            <a:spLocks noGrp="1"/>
          </p:cNvSpPr>
          <p:nvPr>
            <p:ph type="title" idx="21"/>
          </p:nvPr>
        </p:nvSpPr>
        <p:spPr>
          <a:xfrm>
            <a:off x="3142939" y="126504"/>
            <a:ext cx="2895607" cy="6431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sp>
        <p:nvSpPr>
          <p:cNvPr id="25334" name="Google Shape;25334;p66"/>
          <p:cNvSpPr txBox="1">
            <a:spLocks noGrp="1"/>
          </p:cNvSpPr>
          <p:nvPr>
            <p:ph type="subTitle" idx="1"/>
          </p:nvPr>
        </p:nvSpPr>
        <p:spPr>
          <a:xfrm>
            <a:off x="1158250" y="1491850"/>
            <a:ext cx="1387762" cy="31365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dirty="0"/>
              <a:t>Introduction</a:t>
            </a:r>
            <a:endParaRPr dirty="0"/>
          </a:p>
        </p:txBody>
      </p:sp>
      <p:sp>
        <p:nvSpPr>
          <p:cNvPr id="25336" name="Google Shape;25336;p66"/>
          <p:cNvSpPr txBox="1">
            <a:spLocks noGrp="1"/>
          </p:cNvSpPr>
          <p:nvPr>
            <p:ph type="subTitle" idx="3"/>
          </p:nvPr>
        </p:nvSpPr>
        <p:spPr>
          <a:xfrm>
            <a:off x="1169100" y="2523001"/>
            <a:ext cx="1161300" cy="30930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dirty="0"/>
              <a:t>Motivation</a:t>
            </a:r>
            <a:endParaRPr dirty="0"/>
          </a:p>
        </p:txBody>
      </p:sp>
      <p:sp>
        <p:nvSpPr>
          <p:cNvPr id="25338" name="Google Shape;25338;p66"/>
          <p:cNvSpPr txBox="1">
            <a:spLocks noGrp="1"/>
          </p:cNvSpPr>
          <p:nvPr>
            <p:ph type="subTitle" idx="5"/>
          </p:nvPr>
        </p:nvSpPr>
        <p:spPr>
          <a:xfrm>
            <a:off x="1145844" y="2032867"/>
            <a:ext cx="1749300" cy="300714"/>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dirty="0"/>
              <a:t>Problem definition</a:t>
            </a:r>
            <a:endParaRPr dirty="0"/>
          </a:p>
        </p:txBody>
      </p:sp>
      <p:sp>
        <p:nvSpPr>
          <p:cNvPr id="25340" name="Google Shape;25340;p66"/>
          <p:cNvSpPr txBox="1">
            <a:spLocks noGrp="1"/>
          </p:cNvSpPr>
          <p:nvPr>
            <p:ph type="subTitle" idx="7"/>
          </p:nvPr>
        </p:nvSpPr>
        <p:spPr>
          <a:xfrm>
            <a:off x="1194564" y="3017354"/>
            <a:ext cx="1351447" cy="313724"/>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dirty="0"/>
              <a:t>General Idea</a:t>
            </a:r>
            <a:endParaRPr dirty="0"/>
          </a:p>
        </p:txBody>
      </p:sp>
      <p:sp>
        <p:nvSpPr>
          <p:cNvPr id="25342" name="Google Shape;25342;p66"/>
          <p:cNvSpPr txBox="1">
            <a:spLocks noGrp="1"/>
          </p:cNvSpPr>
          <p:nvPr>
            <p:ph type="subTitle" idx="9"/>
          </p:nvPr>
        </p:nvSpPr>
        <p:spPr>
          <a:xfrm>
            <a:off x="1194564" y="3503941"/>
            <a:ext cx="1351446" cy="309300"/>
          </a:xfrm>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dirty="0"/>
              <a:t>Related work</a:t>
            </a:r>
            <a:endParaRPr dirty="0"/>
          </a:p>
        </p:txBody>
      </p:sp>
      <p:sp>
        <p:nvSpPr>
          <p:cNvPr id="25352" name="Google Shape;25352;p66"/>
          <p:cNvSpPr txBox="1">
            <a:spLocks noGrp="1"/>
          </p:cNvSpPr>
          <p:nvPr>
            <p:ph type="title"/>
          </p:nvPr>
        </p:nvSpPr>
        <p:spPr>
          <a:xfrm>
            <a:off x="910265" y="1493625"/>
            <a:ext cx="2625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25353" name="Google Shape;25353;p66"/>
          <p:cNvSpPr txBox="1">
            <a:spLocks noGrp="1"/>
          </p:cNvSpPr>
          <p:nvPr>
            <p:ph type="title" idx="16"/>
          </p:nvPr>
        </p:nvSpPr>
        <p:spPr>
          <a:xfrm>
            <a:off x="857076" y="1982533"/>
            <a:ext cx="325084" cy="384117"/>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25354" name="Google Shape;25354;p66"/>
          <p:cNvSpPr txBox="1">
            <a:spLocks noGrp="1"/>
          </p:cNvSpPr>
          <p:nvPr>
            <p:ph type="title" idx="17"/>
          </p:nvPr>
        </p:nvSpPr>
        <p:spPr>
          <a:xfrm>
            <a:off x="912100" y="3503941"/>
            <a:ext cx="2787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05</a:t>
            </a:r>
            <a:endParaRPr dirty="0"/>
          </a:p>
        </p:txBody>
      </p:sp>
      <p:sp>
        <p:nvSpPr>
          <p:cNvPr id="25355" name="Google Shape;25355;p66"/>
          <p:cNvSpPr txBox="1">
            <a:spLocks noGrp="1"/>
          </p:cNvSpPr>
          <p:nvPr>
            <p:ph type="title" idx="18"/>
          </p:nvPr>
        </p:nvSpPr>
        <p:spPr>
          <a:xfrm>
            <a:off x="871385" y="2534898"/>
            <a:ext cx="2625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03</a:t>
            </a:r>
            <a:endParaRPr dirty="0"/>
          </a:p>
        </p:txBody>
      </p:sp>
      <p:sp>
        <p:nvSpPr>
          <p:cNvPr id="25356" name="Google Shape;25356;p66"/>
          <p:cNvSpPr txBox="1">
            <a:spLocks noGrp="1"/>
          </p:cNvSpPr>
          <p:nvPr>
            <p:ph type="title" idx="19"/>
          </p:nvPr>
        </p:nvSpPr>
        <p:spPr>
          <a:xfrm>
            <a:off x="909744" y="3017354"/>
            <a:ext cx="278100" cy="3093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04</a:t>
            </a:r>
            <a:endParaRPr dirty="0"/>
          </a:p>
        </p:txBody>
      </p:sp>
      <p:grpSp>
        <p:nvGrpSpPr>
          <p:cNvPr id="25358" name="Google Shape;25358;p66"/>
          <p:cNvGrpSpPr/>
          <p:nvPr/>
        </p:nvGrpSpPr>
        <p:grpSpPr>
          <a:xfrm>
            <a:off x="3950489" y="4792679"/>
            <a:ext cx="363110" cy="151607"/>
            <a:chOff x="3708023" y="4792679"/>
            <a:chExt cx="363110" cy="151607"/>
          </a:xfrm>
        </p:grpSpPr>
        <p:cxnSp>
          <p:nvCxnSpPr>
            <p:cNvPr id="25359" name="Google Shape;25359;p66"/>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60" name="Google Shape;25360;p66"/>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1" name="Google Shape;25361;p66"/>
          <p:cNvGrpSpPr/>
          <p:nvPr/>
        </p:nvGrpSpPr>
        <p:grpSpPr>
          <a:xfrm>
            <a:off x="4831532" y="4792679"/>
            <a:ext cx="363110" cy="151607"/>
            <a:chOff x="5075473" y="4792679"/>
            <a:chExt cx="363110" cy="151607"/>
          </a:xfrm>
        </p:grpSpPr>
        <p:cxnSp>
          <p:nvCxnSpPr>
            <p:cNvPr id="25362" name="Google Shape;25362;p66"/>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63" name="Google Shape;25363;p66"/>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4" name="Google Shape;25364;p66">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5" name="Google Shape;25365;p66">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66" name="Google Shape;25366;p66"/>
          <p:cNvGrpSpPr/>
          <p:nvPr/>
        </p:nvGrpSpPr>
        <p:grpSpPr>
          <a:xfrm>
            <a:off x="4406700" y="4764377"/>
            <a:ext cx="330600" cy="210673"/>
            <a:chOff x="4181350" y="4786752"/>
            <a:chExt cx="330600" cy="210673"/>
          </a:xfrm>
        </p:grpSpPr>
        <p:grpSp>
          <p:nvGrpSpPr>
            <p:cNvPr id="25367" name="Google Shape;25367;p66"/>
            <p:cNvGrpSpPr/>
            <p:nvPr/>
          </p:nvGrpSpPr>
          <p:grpSpPr>
            <a:xfrm>
              <a:off x="4257160" y="4786752"/>
              <a:ext cx="178983" cy="164217"/>
              <a:chOff x="3605095" y="3530536"/>
              <a:chExt cx="1280277" cy="1174657"/>
            </a:xfrm>
          </p:grpSpPr>
          <p:sp>
            <p:nvSpPr>
              <p:cNvPr id="25368" name="Google Shape;25368;p66"/>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9" name="Google Shape;25369;p66"/>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0" name="Google Shape;25370;p66"/>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1" name="Google Shape;25371;p66"/>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2" name="Google Shape;25372;p66"/>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373" name="Google Shape;25373;p66"/>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374" name="Google Shape;25374;p66">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334;p66">
            <a:extLst>
              <a:ext uri="{FF2B5EF4-FFF2-40B4-BE49-F238E27FC236}">
                <a16:creationId xmlns:a16="http://schemas.microsoft.com/office/drawing/2014/main" id="{42821FF3-3C7F-1F0D-3195-A5D0233F98E4}"/>
              </a:ext>
            </a:extLst>
          </p:cNvPr>
          <p:cNvSpPr txBox="1">
            <a:spLocks/>
          </p:cNvSpPr>
          <p:nvPr/>
        </p:nvSpPr>
        <p:spPr>
          <a:xfrm>
            <a:off x="1190800" y="4015839"/>
            <a:ext cx="2462708" cy="300714"/>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objectives </a:t>
            </a:r>
          </a:p>
        </p:txBody>
      </p:sp>
      <p:sp>
        <p:nvSpPr>
          <p:cNvPr id="11" name="Google Shape;25336;p66">
            <a:extLst>
              <a:ext uri="{FF2B5EF4-FFF2-40B4-BE49-F238E27FC236}">
                <a16:creationId xmlns:a16="http://schemas.microsoft.com/office/drawing/2014/main" id="{B87D4729-ECE7-DC3C-FD49-DBFA96CDD6FC}"/>
              </a:ext>
            </a:extLst>
          </p:cNvPr>
          <p:cNvSpPr txBox="1">
            <a:spLocks/>
          </p:cNvSpPr>
          <p:nvPr/>
        </p:nvSpPr>
        <p:spPr>
          <a:xfrm>
            <a:off x="3410657" y="1543235"/>
            <a:ext cx="1161300" cy="3093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ML vs DL</a:t>
            </a:r>
          </a:p>
        </p:txBody>
      </p:sp>
      <p:sp>
        <p:nvSpPr>
          <p:cNvPr id="13" name="Google Shape;25340;p66">
            <a:extLst>
              <a:ext uri="{FF2B5EF4-FFF2-40B4-BE49-F238E27FC236}">
                <a16:creationId xmlns:a16="http://schemas.microsoft.com/office/drawing/2014/main" id="{A55C5197-3685-BFB1-04F6-293032B36CFB}"/>
              </a:ext>
            </a:extLst>
          </p:cNvPr>
          <p:cNvSpPr txBox="1">
            <a:spLocks/>
          </p:cNvSpPr>
          <p:nvPr/>
        </p:nvSpPr>
        <p:spPr>
          <a:xfrm>
            <a:off x="3456234" y="2578219"/>
            <a:ext cx="1351447" cy="313724"/>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Methodology</a:t>
            </a:r>
          </a:p>
        </p:txBody>
      </p:sp>
      <p:sp>
        <p:nvSpPr>
          <p:cNvPr id="14" name="Google Shape;25342;p66">
            <a:extLst>
              <a:ext uri="{FF2B5EF4-FFF2-40B4-BE49-F238E27FC236}">
                <a16:creationId xmlns:a16="http://schemas.microsoft.com/office/drawing/2014/main" id="{0FEBB72F-9A45-E674-5D84-3113506858AB}"/>
              </a:ext>
            </a:extLst>
          </p:cNvPr>
          <p:cNvSpPr txBox="1">
            <a:spLocks/>
          </p:cNvSpPr>
          <p:nvPr/>
        </p:nvSpPr>
        <p:spPr>
          <a:xfrm>
            <a:off x="3453238" y="2034000"/>
            <a:ext cx="1351446" cy="3093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Dataset</a:t>
            </a:r>
          </a:p>
        </p:txBody>
      </p:sp>
      <p:sp>
        <p:nvSpPr>
          <p:cNvPr id="15" name="Google Shape;25352;p66">
            <a:extLst>
              <a:ext uri="{FF2B5EF4-FFF2-40B4-BE49-F238E27FC236}">
                <a16:creationId xmlns:a16="http://schemas.microsoft.com/office/drawing/2014/main" id="{FD020C46-30A7-498D-0BFB-5541F966A23F}"/>
              </a:ext>
            </a:extLst>
          </p:cNvPr>
          <p:cNvSpPr txBox="1">
            <a:spLocks/>
          </p:cNvSpPr>
          <p:nvPr/>
        </p:nvSpPr>
        <p:spPr>
          <a:xfrm>
            <a:off x="888368" y="4014968"/>
            <a:ext cx="2625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06</a:t>
            </a:r>
          </a:p>
        </p:txBody>
      </p:sp>
      <p:sp>
        <p:nvSpPr>
          <p:cNvPr id="16" name="Google Shape;25353;p66">
            <a:extLst>
              <a:ext uri="{FF2B5EF4-FFF2-40B4-BE49-F238E27FC236}">
                <a16:creationId xmlns:a16="http://schemas.microsoft.com/office/drawing/2014/main" id="{A4FD8351-D6A6-D844-D210-776E0089C567}"/>
              </a:ext>
            </a:extLst>
          </p:cNvPr>
          <p:cNvSpPr txBox="1">
            <a:spLocks/>
          </p:cNvSpPr>
          <p:nvPr/>
        </p:nvSpPr>
        <p:spPr>
          <a:xfrm>
            <a:off x="3078788" y="1468418"/>
            <a:ext cx="325084" cy="384117"/>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07</a:t>
            </a:r>
          </a:p>
        </p:txBody>
      </p:sp>
      <p:sp>
        <p:nvSpPr>
          <p:cNvPr id="17" name="Google Shape;25354;p66">
            <a:extLst>
              <a:ext uri="{FF2B5EF4-FFF2-40B4-BE49-F238E27FC236}">
                <a16:creationId xmlns:a16="http://schemas.microsoft.com/office/drawing/2014/main" id="{49070B9C-9FAB-806B-FB3E-12D1D3351765}"/>
              </a:ext>
            </a:extLst>
          </p:cNvPr>
          <p:cNvSpPr txBox="1">
            <a:spLocks/>
          </p:cNvSpPr>
          <p:nvPr/>
        </p:nvSpPr>
        <p:spPr>
          <a:xfrm>
            <a:off x="3142939" y="3078326"/>
            <a:ext cx="2787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10</a:t>
            </a:r>
          </a:p>
        </p:txBody>
      </p:sp>
      <p:sp>
        <p:nvSpPr>
          <p:cNvPr id="18" name="Google Shape;25355;p66">
            <a:extLst>
              <a:ext uri="{FF2B5EF4-FFF2-40B4-BE49-F238E27FC236}">
                <a16:creationId xmlns:a16="http://schemas.microsoft.com/office/drawing/2014/main" id="{9DD6989D-AF0C-EF24-57F1-ABCF5FC0145B}"/>
              </a:ext>
            </a:extLst>
          </p:cNvPr>
          <p:cNvSpPr txBox="1">
            <a:spLocks/>
          </p:cNvSpPr>
          <p:nvPr/>
        </p:nvSpPr>
        <p:spPr>
          <a:xfrm>
            <a:off x="3110080" y="2021706"/>
            <a:ext cx="2625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08</a:t>
            </a:r>
          </a:p>
        </p:txBody>
      </p:sp>
      <p:sp>
        <p:nvSpPr>
          <p:cNvPr id="19" name="Google Shape;25356;p66">
            <a:extLst>
              <a:ext uri="{FF2B5EF4-FFF2-40B4-BE49-F238E27FC236}">
                <a16:creationId xmlns:a16="http://schemas.microsoft.com/office/drawing/2014/main" id="{37D6DBAC-1D0E-9CAE-1C95-51946C55D002}"/>
              </a:ext>
            </a:extLst>
          </p:cNvPr>
          <p:cNvSpPr txBox="1">
            <a:spLocks/>
          </p:cNvSpPr>
          <p:nvPr/>
        </p:nvSpPr>
        <p:spPr>
          <a:xfrm>
            <a:off x="3125772" y="2579883"/>
            <a:ext cx="2781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09</a:t>
            </a:r>
          </a:p>
        </p:txBody>
      </p:sp>
      <p:sp>
        <p:nvSpPr>
          <p:cNvPr id="20" name="Google Shape;25334;p66">
            <a:extLst>
              <a:ext uri="{FF2B5EF4-FFF2-40B4-BE49-F238E27FC236}">
                <a16:creationId xmlns:a16="http://schemas.microsoft.com/office/drawing/2014/main" id="{745EE669-50E7-8B48-957B-10B33B86232F}"/>
              </a:ext>
            </a:extLst>
          </p:cNvPr>
          <p:cNvSpPr txBox="1">
            <a:spLocks/>
          </p:cNvSpPr>
          <p:nvPr/>
        </p:nvSpPr>
        <p:spPr>
          <a:xfrm>
            <a:off x="3442217" y="3099665"/>
            <a:ext cx="1715641" cy="3597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Technology used</a:t>
            </a:r>
          </a:p>
        </p:txBody>
      </p:sp>
      <p:sp>
        <p:nvSpPr>
          <p:cNvPr id="21" name="Google Shape;25336;p66">
            <a:extLst>
              <a:ext uri="{FF2B5EF4-FFF2-40B4-BE49-F238E27FC236}">
                <a16:creationId xmlns:a16="http://schemas.microsoft.com/office/drawing/2014/main" id="{C94017FE-FD11-FB9D-263C-1A08DB1533DE}"/>
              </a:ext>
            </a:extLst>
          </p:cNvPr>
          <p:cNvSpPr txBox="1">
            <a:spLocks/>
          </p:cNvSpPr>
          <p:nvPr/>
        </p:nvSpPr>
        <p:spPr>
          <a:xfrm>
            <a:off x="6538685" y="1482581"/>
            <a:ext cx="1593725" cy="384116"/>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Demo Video</a:t>
            </a:r>
          </a:p>
        </p:txBody>
      </p:sp>
      <p:sp>
        <p:nvSpPr>
          <p:cNvPr id="22" name="Google Shape;25338;p66">
            <a:extLst>
              <a:ext uri="{FF2B5EF4-FFF2-40B4-BE49-F238E27FC236}">
                <a16:creationId xmlns:a16="http://schemas.microsoft.com/office/drawing/2014/main" id="{25FC79DC-6A0F-33D3-2B0A-1A20B72AB4A1}"/>
              </a:ext>
            </a:extLst>
          </p:cNvPr>
          <p:cNvSpPr txBox="1">
            <a:spLocks/>
          </p:cNvSpPr>
          <p:nvPr/>
        </p:nvSpPr>
        <p:spPr>
          <a:xfrm>
            <a:off x="3442217" y="3546850"/>
            <a:ext cx="2739726" cy="28981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Functional and non-functional</a:t>
            </a:r>
          </a:p>
        </p:txBody>
      </p:sp>
      <p:sp>
        <p:nvSpPr>
          <p:cNvPr id="23" name="Google Shape;25340;p66">
            <a:extLst>
              <a:ext uri="{FF2B5EF4-FFF2-40B4-BE49-F238E27FC236}">
                <a16:creationId xmlns:a16="http://schemas.microsoft.com/office/drawing/2014/main" id="{89D92A4C-F310-A28C-60DE-89723ABC8707}"/>
              </a:ext>
            </a:extLst>
          </p:cNvPr>
          <p:cNvSpPr txBox="1">
            <a:spLocks/>
          </p:cNvSpPr>
          <p:nvPr/>
        </p:nvSpPr>
        <p:spPr>
          <a:xfrm>
            <a:off x="6538685" y="1995068"/>
            <a:ext cx="2376931" cy="3093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Application specification</a:t>
            </a:r>
          </a:p>
        </p:txBody>
      </p:sp>
      <p:sp>
        <p:nvSpPr>
          <p:cNvPr id="24" name="Google Shape;25342;p66">
            <a:extLst>
              <a:ext uri="{FF2B5EF4-FFF2-40B4-BE49-F238E27FC236}">
                <a16:creationId xmlns:a16="http://schemas.microsoft.com/office/drawing/2014/main" id="{FF9BF5F5-BEF0-7285-3230-3D8C653BD35E}"/>
              </a:ext>
            </a:extLst>
          </p:cNvPr>
          <p:cNvSpPr txBox="1">
            <a:spLocks/>
          </p:cNvSpPr>
          <p:nvPr/>
        </p:nvSpPr>
        <p:spPr>
          <a:xfrm>
            <a:off x="6538685" y="2447997"/>
            <a:ext cx="1351446" cy="3093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Flowchart</a:t>
            </a:r>
          </a:p>
        </p:txBody>
      </p:sp>
      <p:sp>
        <p:nvSpPr>
          <p:cNvPr id="25" name="Google Shape;25352;p66">
            <a:extLst>
              <a:ext uri="{FF2B5EF4-FFF2-40B4-BE49-F238E27FC236}">
                <a16:creationId xmlns:a16="http://schemas.microsoft.com/office/drawing/2014/main" id="{8182014B-AC3D-9057-ABED-90DAD1EEE6D1}"/>
              </a:ext>
            </a:extLst>
          </p:cNvPr>
          <p:cNvSpPr txBox="1">
            <a:spLocks/>
          </p:cNvSpPr>
          <p:nvPr/>
        </p:nvSpPr>
        <p:spPr>
          <a:xfrm>
            <a:off x="3135980" y="3537157"/>
            <a:ext cx="2625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11</a:t>
            </a:r>
          </a:p>
        </p:txBody>
      </p:sp>
      <p:sp>
        <p:nvSpPr>
          <p:cNvPr id="26" name="Google Shape;25353;p66">
            <a:extLst>
              <a:ext uri="{FF2B5EF4-FFF2-40B4-BE49-F238E27FC236}">
                <a16:creationId xmlns:a16="http://schemas.microsoft.com/office/drawing/2014/main" id="{62E33BA7-E579-1FC7-607F-7782CBE8FC87}"/>
              </a:ext>
            </a:extLst>
          </p:cNvPr>
          <p:cNvSpPr txBox="1">
            <a:spLocks/>
          </p:cNvSpPr>
          <p:nvPr/>
        </p:nvSpPr>
        <p:spPr>
          <a:xfrm>
            <a:off x="6261876" y="1418084"/>
            <a:ext cx="325084" cy="384117"/>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12</a:t>
            </a:r>
          </a:p>
        </p:txBody>
      </p:sp>
      <p:sp>
        <p:nvSpPr>
          <p:cNvPr id="27" name="Google Shape;25354;p66">
            <a:extLst>
              <a:ext uri="{FF2B5EF4-FFF2-40B4-BE49-F238E27FC236}">
                <a16:creationId xmlns:a16="http://schemas.microsoft.com/office/drawing/2014/main" id="{BF0EF857-3027-1B62-A803-01403B551E5E}"/>
              </a:ext>
            </a:extLst>
          </p:cNvPr>
          <p:cNvSpPr txBox="1">
            <a:spLocks/>
          </p:cNvSpPr>
          <p:nvPr/>
        </p:nvSpPr>
        <p:spPr>
          <a:xfrm>
            <a:off x="6316900" y="2930453"/>
            <a:ext cx="2787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15</a:t>
            </a:r>
          </a:p>
        </p:txBody>
      </p:sp>
      <p:sp>
        <p:nvSpPr>
          <p:cNvPr id="28" name="Google Shape;25355;p66">
            <a:extLst>
              <a:ext uri="{FF2B5EF4-FFF2-40B4-BE49-F238E27FC236}">
                <a16:creationId xmlns:a16="http://schemas.microsoft.com/office/drawing/2014/main" id="{6F334E88-A5AF-4CE0-3872-678D6A86BA03}"/>
              </a:ext>
            </a:extLst>
          </p:cNvPr>
          <p:cNvSpPr txBox="1">
            <a:spLocks/>
          </p:cNvSpPr>
          <p:nvPr/>
        </p:nvSpPr>
        <p:spPr>
          <a:xfrm>
            <a:off x="6276185" y="1970449"/>
            <a:ext cx="2625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13</a:t>
            </a:r>
          </a:p>
        </p:txBody>
      </p:sp>
      <p:sp>
        <p:nvSpPr>
          <p:cNvPr id="29" name="Google Shape;25356;p66">
            <a:extLst>
              <a:ext uri="{FF2B5EF4-FFF2-40B4-BE49-F238E27FC236}">
                <a16:creationId xmlns:a16="http://schemas.microsoft.com/office/drawing/2014/main" id="{34D26B9D-3F40-2E15-A728-177AB7524105}"/>
              </a:ext>
            </a:extLst>
          </p:cNvPr>
          <p:cNvSpPr txBox="1">
            <a:spLocks/>
          </p:cNvSpPr>
          <p:nvPr/>
        </p:nvSpPr>
        <p:spPr>
          <a:xfrm>
            <a:off x="6314544" y="2452905"/>
            <a:ext cx="2781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14</a:t>
            </a:r>
          </a:p>
        </p:txBody>
      </p:sp>
      <p:sp>
        <p:nvSpPr>
          <p:cNvPr id="30" name="Google Shape;25340;p66">
            <a:extLst>
              <a:ext uri="{FF2B5EF4-FFF2-40B4-BE49-F238E27FC236}">
                <a16:creationId xmlns:a16="http://schemas.microsoft.com/office/drawing/2014/main" id="{E309BFA4-DC33-1720-1619-118C50FEC104}"/>
              </a:ext>
            </a:extLst>
          </p:cNvPr>
          <p:cNvSpPr txBox="1">
            <a:spLocks/>
          </p:cNvSpPr>
          <p:nvPr/>
        </p:nvSpPr>
        <p:spPr>
          <a:xfrm>
            <a:off x="6599364" y="3374369"/>
            <a:ext cx="1922860" cy="28286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Sequence diagram</a:t>
            </a:r>
          </a:p>
        </p:txBody>
      </p:sp>
      <p:sp>
        <p:nvSpPr>
          <p:cNvPr id="31" name="Google Shape;25342;p66">
            <a:extLst>
              <a:ext uri="{FF2B5EF4-FFF2-40B4-BE49-F238E27FC236}">
                <a16:creationId xmlns:a16="http://schemas.microsoft.com/office/drawing/2014/main" id="{0D2C2EEA-38B7-1002-5DDA-6F4B6CCC9308}"/>
              </a:ext>
            </a:extLst>
          </p:cNvPr>
          <p:cNvSpPr txBox="1">
            <a:spLocks/>
          </p:cNvSpPr>
          <p:nvPr/>
        </p:nvSpPr>
        <p:spPr>
          <a:xfrm>
            <a:off x="6599364" y="3821053"/>
            <a:ext cx="1351446" cy="3093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Future work</a:t>
            </a:r>
          </a:p>
        </p:txBody>
      </p:sp>
      <p:sp>
        <p:nvSpPr>
          <p:cNvPr id="32" name="Google Shape;25354;p66">
            <a:extLst>
              <a:ext uri="{FF2B5EF4-FFF2-40B4-BE49-F238E27FC236}">
                <a16:creationId xmlns:a16="http://schemas.microsoft.com/office/drawing/2014/main" id="{4AC74889-C096-604F-FE93-11BE1CDA02FA}"/>
              </a:ext>
            </a:extLst>
          </p:cNvPr>
          <p:cNvSpPr txBox="1">
            <a:spLocks/>
          </p:cNvSpPr>
          <p:nvPr/>
        </p:nvSpPr>
        <p:spPr>
          <a:xfrm>
            <a:off x="6316900" y="3821053"/>
            <a:ext cx="2787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17</a:t>
            </a:r>
          </a:p>
        </p:txBody>
      </p:sp>
      <p:sp>
        <p:nvSpPr>
          <p:cNvPr id="33" name="Google Shape;25356;p66">
            <a:extLst>
              <a:ext uri="{FF2B5EF4-FFF2-40B4-BE49-F238E27FC236}">
                <a16:creationId xmlns:a16="http://schemas.microsoft.com/office/drawing/2014/main" id="{0F4AFF94-71B0-ACA0-944F-0364B1235A48}"/>
              </a:ext>
            </a:extLst>
          </p:cNvPr>
          <p:cNvSpPr txBox="1">
            <a:spLocks/>
          </p:cNvSpPr>
          <p:nvPr/>
        </p:nvSpPr>
        <p:spPr>
          <a:xfrm>
            <a:off x="6314544" y="3343505"/>
            <a:ext cx="278100" cy="3093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 dirty="0"/>
              <a:t>16</a:t>
            </a:r>
          </a:p>
        </p:txBody>
      </p:sp>
      <p:sp>
        <p:nvSpPr>
          <p:cNvPr id="34" name="Google Shape;25340;p66">
            <a:extLst>
              <a:ext uri="{FF2B5EF4-FFF2-40B4-BE49-F238E27FC236}">
                <a16:creationId xmlns:a16="http://schemas.microsoft.com/office/drawing/2014/main" id="{C4A212E2-6F97-F991-B8AC-2AA8FDD9335F}"/>
              </a:ext>
            </a:extLst>
          </p:cNvPr>
          <p:cNvSpPr txBox="1">
            <a:spLocks/>
          </p:cNvSpPr>
          <p:nvPr/>
        </p:nvSpPr>
        <p:spPr>
          <a:xfrm>
            <a:off x="6516804" y="2935361"/>
            <a:ext cx="1717452" cy="304392"/>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Big Shoulders Text"/>
              <a:buNone/>
              <a:defRPr sz="2000" b="0" i="0" u="none" strike="noStrike" cap="none">
                <a:solidFill>
                  <a:schemeClr val="accent2"/>
                </a:solidFill>
                <a:latin typeface="Big Shoulders Text"/>
                <a:ea typeface="Big Shoulders Text"/>
                <a:cs typeface="Big Shoulders Text"/>
                <a:sym typeface="Big Shoulders Text"/>
              </a:defRPr>
            </a:lvl1pPr>
            <a:lvl2pPr marL="914400" marR="0" lvl="1"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2pPr>
            <a:lvl3pPr marL="1371600" marR="0" lvl="2"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3pPr>
            <a:lvl4pPr marL="1828800" marR="0" lvl="3"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4pPr>
            <a:lvl5pPr marL="2286000" marR="0" lvl="4"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5pPr>
            <a:lvl6pPr marL="2743200" marR="0" lvl="5"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6pPr>
            <a:lvl7pPr marL="3200400" marR="0" lvl="6"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7pPr>
            <a:lvl8pPr marL="3657600" marR="0" lvl="7" indent="-317500" algn="l" rtl="0">
              <a:lnSpc>
                <a:spcPct val="100000"/>
              </a:lnSpc>
              <a:spcBef>
                <a:spcPts val="1600"/>
              </a:spcBef>
              <a:spcAft>
                <a:spcPts val="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8pPr>
            <a:lvl9pPr marL="4114800" marR="0" lvl="8" indent="-317500" algn="l" rtl="0">
              <a:lnSpc>
                <a:spcPct val="100000"/>
              </a:lnSpc>
              <a:spcBef>
                <a:spcPts val="1600"/>
              </a:spcBef>
              <a:spcAft>
                <a:spcPts val="1600"/>
              </a:spcAft>
              <a:buClr>
                <a:schemeClr val="accent3"/>
              </a:buClr>
              <a:buSzPts val="2000"/>
              <a:buFont typeface="Big Shoulders Text"/>
              <a:buNone/>
              <a:defRPr sz="2000" b="0" i="0" u="none" strike="noStrike" cap="none">
                <a:solidFill>
                  <a:schemeClr val="accent3"/>
                </a:solidFill>
                <a:latin typeface="Big Shoulders Text"/>
                <a:ea typeface="Big Shoulders Text"/>
                <a:cs typeface="Big Shoulders Text"/>
                <a:sym typeface="Big Shoulders Text"/>
              </a:defRPr>
            </a:lvl9pPr>
          </a:lstStyle>
          <a:p>
            <a:pPr marL="0" indent="0">
              <a:spcAft>
                <a:spcPts val="1600"/>
              </a:spcAft>
            </a:pPr>
            <a:r>
              <a:rPr lang="en-US" dirty="0"/>
              <a:t>Use case diagram</a:t>
            </a: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305FB4C1-11DE-7858-DA59-5702635CF400}"/>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89"/>
        <p:cNvGrpSpPr/>
        <p:nvPr/>
      </p:nvGrpSpPr>
      <p:grpSpPr>
        <a:xfrm>
          <a:off x="0" y="0"/>
          <a:ext cx="0" cy="0"/>
          <a:chOff x="0" y="0"/>
          <a:chExt cx="0" cy="0"/>
        </a:xfrm>
      </p:grpSpPr>
      <p:sp>
        <p:nvSpPr>
          <p:cNvPr id="26292" name="Google Shape;26292;p75"/>
          <p:cNvSpPr/>
          <p:nvPr/>
        </p:nvSpPr>
        <p:spPr>
          <a:xfrm>
            <a:off x="906014" y="1389920"/>
            <a:ext cx="1237800" cy="123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7" name="Google Shape;26317;p75"/>
          <p:cNvSpPr/>
          <p:nvPr/>
        </p:nvSpPr>
        <p:spPr>
          <a:xfrm>
            <a:off x="2933763" y="1579375"/>
            <a:ext cx="854400" cy="85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8" name="Google Shape;26318;p75"/>
          <p:cNvSpPr/>
          <p:nvPr/>
        </p:nvSpPr>
        <p:spPr>
          <a:xfrm>
            <a:off x="4907812" y="1897787"/>
            <a:ext cx="5724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9" name="Google Shape;26319;p75"/>
          <p:cNvSpPr/>
          <p:nvPr/>
        </p:nvSpPr>
        <p:spPr>
          <a:xfrm>
            <a:off x="6842200" y="2043310"/>
            <a:ext cx="363000" cy="363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0" name="Google Shape;26320;p75"/>
          <p:cNvSpPr txBox="1">
            <a:spLocks noGrp="1"/>
          </p:cNvSpPr>
          <p:nvPr>
            <p:ph type="title" idx="15"/>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200" dirty="0"/>
              <a:t>Methodology(cont.)</a:t>
            </a:r>
            <a:endParaRPr sz="3200" dirty="0"/>
          </a:p>
        </p:txBody>
      </p:sp>
      <p:sp>
        <p:nvSpPr>
          <p:cNvPr id="26327" name="Google Shape;26327;p75"/>
          <p:cNvSpPr txBox="1">
            <a:spLocks noGrp="1"/>
          </p:cNvSpPr>
          <p:nvPr>
            <p:ph type="subTitle" idx="2"/>
          </p:nvPr>
        </p:nvSpPr>
        <p:spPr>
          <a:xfrm>
            <a:off x="406665" y="1358806"/>
            <a:ext cx="7717499" cy="27554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t>We used CNN to classify our dataset and predict new sounds.</a:t>
            </a:r>
          </a:p>
          <a:p>
            <a:pPr marL="0" lvl="0" indent="0" algn="l" rtl="0">
              <a:spcBef>
                <a:spcPts val="0"/>
              </a:spcBef>
              <a:spcAft>
                <a:spcPts val="0"/>
              </a:spcAft>
              <a:buClr>
                <a:schemeClr val="dk1"/>
              </a:buClr>
              <a:buSzPts val="1100"/>
              <a:buFont typeface="Arial"/>
              <a:buNone/>
            </a:pPr>
            <a:endParaRPr lang="en-US" sz="1800" dirty="0"/>
          </a:p>
          <a:p>
            <a:pPr marL="0" lvl="0" indent="0" algn="l" rtl="0">
              <a:spcBef>
                <a:spcPts val="0"/>
              </a:spcBef>
              <a:spcAft>
                <a:spcPts val="0"/>
              </a:spcAft>
              <a:buClr>
                <a:schemeClr val="dk1"/>
              </a:buClr>
              <a:buSzPts val="1100"/>
              <a:buFont typeface="Arial"/>
              <a:buNone/>
            </a:pPr>
            <a:r>
              <a:rPr lang="en-US" sz="1800"/>
              <a:t>CNN </a:t>
            </a:r>
            <a:r>
              <a:rPr lang="en-US" sz="1800" dirty="0"/>
              <a:t>gets =&lt;90% accuracy higher than our last used </a:t>
            </a:r>
            <a:r>
              <a:rPr lang="en-US" sz="1800"/>
              <a:t>model with about 5%</a:t>
            </a:r>
          </a:p>
          <a:p>
            <a:pPr marL="0" lvl="0" indent="0" algn="l" rtl="0">
              <a:spcBef>
                <a:spcPts val="0"/>
              </a:spcBef>
              <a:spcAft>
                <a:spcPts val="0"/>
              </a:spcAft>
              <a:buClr>
                <a:schemeClr val="dk1"/>
              </a:buClr>
              <a:buSzPts val="1100"/>
              <a:buFont typeface="Arial"/>
              <a:buNone/>
            </a:pPr>
            <a:endParaRPr lang="en-US" sz="1800" dirty="0"/>
          </a:p>
          <a:p>
            <a:pPr marL="0" lvl="0" indent="0" algn="l" rtl="0">
              <a:spcBef>
                <a:spcPts val="0"/>
              </a:spcBef>
              <a:spcAft>
                <a:spcPts val="0"/>
              </a:spcAft>
              <a:buClr>
                <a:schemeClr val="dk1"/>
              </a:buClr>
              <a:buSzPts val="1100"/>
              <a:buFont typeface="Arial"/>
              <a:buNone/>
            </a:pPr>
            <a:r>
              <a:rPr lang="en-US" sz="1800" dirty="0" err="1"/>
              <a:t>Librosa</a:t>
            </a:r>
            <a:r>
              <a:rPr lang="en-US" sz="1800" dirty="0"/>
              <a:t> and MFCC in the preprocessing to standardize the features of the wav file</a:t>
            </a:r>
          </a:p>
          <a:p>
            <a:pPr marL="0" lvl="0" indent="0" algn="l" rtl="0">
              <a:spcBef>
                <a:spcPts val="0"/>
              </a:spcBef>
              <a:spcAft>
                <a:spcPts val="0"/>
              </a:spcAft>
              <a:buClr>
                <a:schemeClr val="dk1"/>
              </a:buClr>
              <a:buSzPts val="1100"/>
              <a:buFont typeface="Arial"/>
              <a:buNone/>
            </a:pPr>
            <a:endParaRPr lang="en-US" sz="1800" dirty="0"/>
          </a:p>
          <a:p>
            <a:pPr marL="0" lvl="0" indent="0" algn="l" rtl="0">
              <a:spcBef>
                <a:spcPts val="0"/>
              </a:spcBef>
              <a:spcAft>
                <a:spcPts val="0"/>
              </a:spcAft>
              <a:buClr>
                <a:schemeClr val="dk1"/>
              </a:buClr>
              <a:buSzPts val="1100"/>
              <a:buFont typeface="Arial"/>
              <a:buNone/>
            </a:pPr>
            <a:r>
              <a:rPr lang="en-US" sz="1800" dirty="0"/>
              <a:t>Define the architecture of the model</a:t>
            </a:r>
          </a:p>
          <a:p>
            <a:pPr marL="0" lvl="0" indent="0" algn="l" rtl="0">
              <a:spcBef>
                <a:spcPts val="0"/>
              </a:spcBef>
              <a:spcAft>
                <a:spcPts val="0"/>
              </a:spcAft>
              <a:buClr>
                <a:schemeClr val="dk1"/>
              </a:buClr>
              <a:buSzPts val="1100"/>
              <a:buFont typeface="Arial"/>
              <a:buNone/>
            </a:pPr>
            <a:endParaRPr lang="en-US" sz="1800" dirty="0"/>
          </a:p>
          <a:p>
            <a:pPr marL="0" lvl="0" indent="0" algn="l" rtl="0">
              <a:spcBef>
                <a:spcPts val="0"/>
              </a:spcBef>
              <a:spcAft>
                <a:spcPts val="0"/>
              </a:spcAft>
              <a:buClr>
                <a:schemeClr val="dk1"/>
              </a:buClr>
              <a:buSzPts val="1100"/>
              <a:buFont typeface="Arial"/>
              <a:buNone/>
            </a:pPr>
            <a:r>
              <a:rPr lang="en-US" sz="1800" dirty="0"/>
              <a:t>Define the prediction function</a:t>
            </a:r>
          </a:p>
          <a:p>
            <a:pPr marL="0" lvl="0" indent="0" algn="l" rtl="0">
              <a:spcBef>
                <a:spcPts val="0"/>
              </a:spcBef>
              <a:spcAft>
                <a:spcPts val="0"/>
              </a:spcAft>
              <a:buClr>
                <a:schemeClr val="dk1"/>
              </a:buClr>
              <a:buSzPts val="1100"/>
              <a:buFont typeface="Arial"/>
              <a:buNone/>
            </a:pPr>
            <a:endParaRPr dirty="0"/>
          </a:p>
        </p:txBody>
      </p:sp>
      <p:grpSp>
        <p:nvGrpSpPr>
          <p:cNvPr id="26339" name="Google Shape;26339;p75"/>
          <p:cNvGrpSpPr/>
          <p:nvPr/>
        </p:nvGrpSpPr>
        <p:grpSpPr>
          <a:xfrm>
            <a:off x="3950489" y="4792679"/>
            <a:ext cx="363110" cy="151607"/>
            <a:chOff x="3708023" y="4792679"/>
            <a:chExt cx="363110" cy="151607"/>
          </a:xfrm>
        </p:grpSpPr>
        <p:cxnSp>
          <p:nvCxnSpPr>
            <p:cNvPr id="26340" name="Google Shape;26340;p75"/>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341" name="Google Shape;26341;p75"/>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2" name="Google Shape;26342;p75"/>
          <p:cNvGrpSpPr/>
          <p:nvPr/>
        </p:nvGrpSpPr>
        <p:grpSpPr>
          <a:xfrm>
            <a:off x="4831532" y="4792679"/>
            <a:ext cx="363110" cy="151607"/>
            <a:chOff x="5075473" y="4792679"/>
            <a:chExt cx="363110" cy="151607"/>
          </a:xfrm>
        </p:grpSpPr>
        <p:cxnSp>
          <p:nvCxnSpPr>
            <p:cNvPr id="26343" name="Google Shape;26343;p75"/>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344" name="Google Shape;26344;p75"/>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5" name="Google Shape;26345;p75">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6" name="Google Shape;26346;p75">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47" name="Google Shape;26347;p75"/>
          <p:cNvGrpSpPr/>
          <p:nvPr/>
        </p:nvGrpSpPr>
        <p:grpSpPr>
          <a:xfrm>
            <a:off x="4406700" y="4764377"/>
            <a:ext cx="330600" cy="210673"/>
            <a:chOff x="4181350" y="4786752"/>
            <a:chExt cx="330600" cy="210673"/>
          </a:xfrm>
        </p:grpSpPr>
        <p:grpSp>
          <p:nvGrpSpPr>
            <p:cNvPr id="26348" name="Google Shape;26348;p75"/>
            <p:cNvGrpSpPr/>
            <p:nvPr/>
          </p:nvGrpSpPr>
          <p:grpSpPr>
            <a:xfrm>
              <a:off x="4257160" y="4786752"/>
              <a:ext cx="178983" cy="164217"/>
              <a:chOff x="3605095" y="3530536"/>
              <a:chExt cx="1280277" cy="1174657"/>
            </a:xfrm>
          </p:grpSpPr>
          <p:sp>
            <p:nvSpPr>
              <p:cNvPr id="26349" name="Google Shape;26349;p75"/>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0" name="Google Shape;26350;p75"/>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1" name="Google Shape;26351;p75"/>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2" name="Google Shape;26352;p75"/>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3" name="Google Shape;26353;p75"/>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54" name="Google Shape;26354;p75"/>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355" name="Google Shape;26355;p75">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72CCEA59-1EA6-F6F1-076D-0192B619481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03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89"/>
        <p:cNvGrpSpPr/>
        <p:nvPr/>
      </p:nvGrpSpPr>
      <p:grpSpPr>
        <a:xfrm>
          <a:off x="0" y="0"/>
          <a:ext cx="0" cy="0"/>
          <a:chOff x="0" y="0"/>
          <a:chExt cx="0" cy="0"/>
        </a:xfrm>
      </p:grpSpPr>
      <p:sp>
        <p:nvSpPr>
          <p:cNvPr id="26292" name="Google Shape;26292;p75"/>
          <p:cNvSpPr/>
          <p:nvPr/>
        </p:nvSpPr>
        <p:spPr>
          <a:xfrm>
            <a:off x="906014" y="1389920"/>
            <a:ext cx="1237800" cy="123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7" name="Google Shape;26317;p75"/>
          <p:cNvSpPr/>
          <p:nvPr/>
        </p:nvSpPr>
        <p:spPr>
          <a:xfrm>
            <a:off x="2933763" y="1579375"/>
            <a:ext cx="854400" cy="85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8" name="Google Shape;26318;p75"/>
          <p:cNvSpPr/>
          <p:nvPr/>
        </p:nvSpPr>
        <p:spPr>
          <a:xfrm>
            <a:off x="4907812" y="1897787"/>
            <a:ext cx="5724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9" name="Google Shape;26319;p75"/>
          <p:cNvSpPr/>
          <p:nvPr/>
        </p:nvSpPr>
        <p:spPr>
          <a:xfrm>
            <a:off x="6842200" y="2043310"/>
            <a:ext cx="363000" cy="363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0" name="Google Shape;26320;p75"/>
          <p:cNvSpPr txBox="1">
            <a:spLocks noGrp="1"/>
          </p:cNvSpPr>
          <p:nvPr>
            <p:ph type="title" idx="15"/>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200" dirty="0"/>
              <a:t>Methodology(cont.)</a:t>
            </a:r>
            <a:endParaRPr sz="3200" dirty="0"/>
          </a:p>
        </p:txBody>
      </p:sp>
      <p:grpSp>
        <p:nvGrpSpPr>
          <p:cNvPr id="26339" name="Google Shape;26339;p75"/>
          <p:cNvGrpSpPr/>
          <p:nvPr/>
        </p:nvGrpSpPr>
        <p:grpSpPr>
          <a:xfrm>
            <a:off x="3950489" y="4792679"/>
            <a:ext cx="363110" cy="151607"/>
            <a:chOff x="3708023" y="4792679"/>
            <a:chExt cx="363110" cy="151607"/>
          </a:xfrm>
        </p:grpSpPr>
        <p:cxnSp>
          <p:nvCxnSpPr>
            <p:cNvPr id="26340" name="Google Shape;26340;p75"/>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341" name="Google Shape;26341;p75"/>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2" name="Google Shape;26342;p75"/>
          <p:cNvGrpSpPr/>
          <p:nvPr/>
        </p:nvGrpSpPr>
        <p:grpSpPr>
          <a:xfrm>
            <a:off x="4831532" y="4792679"/>
            <a:ext cx="363110" cy="151607"/>
            <a:chOff x="5075473" y="4792679"/>
            <a:chExt cx="363110" cy="151607"/>
          </a:xfrm>
        </p:grpSpPr>
        <p:cxnSp>
          <p:nvCxnSpPr>
            <p:cNvPr id="26343" name="Google Shape;26343;p75"/>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344" name="Google Shape;26344;p75"/>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5" name="Google Shape;26345;p75">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6" name="Google Shape;26346;p75">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47" name="Google Shape;26347;p75"/>
          <p:cNvGrpSpPr/>
          <p:nvPr/>
        </p:nvGrpSpPr>
        <p:grpSpPr>
          <a:xfrm>
            <a:off x="4406700" y="4764377"/>
            <a:ext cx="330600" cy="210673"/>
            <a:chOff x="4181350" y="4786752"/>
            <a:chExt cx="330600" cy="210673"/>
          </a:xfrm>
        </p:grpSpPr>
        <p:grpSp>
          <p:nvGrpSpPr>
            <p:cNvPr id="26348" name="Google Shape;26348;p75"/>
            <p:cNvGrpSpPr/>
            <p:nvPr/>
          </p:nvGrpSpPr>
          <p:grpSpPr>
            <a:xfrm>
              <a:off x="4257160" y="4786752"/>
              <a:ext cx="178983" cy="164217"/>
              <a:chOff x="3605095" y="3530536"/>
              <a:chExt cx="1280277" cy="1174657"/>
            </a:xfrm>
          </p:grpSpPr>
          <p:sp>
            <p:nvSpPr>
              <p:cNvPr id="26349" name="Google Shape;26349;p75"/>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0" name="Google Shape;26350;p75"/>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1" name="Google Shape;26351;p75"/>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2" name="Google Shape;26352;p75"/>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3" name="Google Shape;26353;p75"/>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54" name="Google Shape;26354;p75"/>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355" name="Google Shape;26355;p75">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picture containing text, screenshot, font, diagram&#10;&#10;Description automatically generated">
            <a:extLst>
              <a:ext uri="{FF2B5EF4-FFF2-40B4-BE49-F238E27FC236}">
                <a16:creationId xmlns:a16="http://schemas.microsoft.com/office/drawing/2014/main" id="{2FD5752D-642F-D85C-D41E-FB99D6A53677}"/>
              </a:ext>
            </a:extLst>
          </p:cNvPr>
          <p:cNvPicPr>
            <a:picLocks noChangeAspect="1"/>
          </p:cNvPicPr>
          <p:nvPr/>
        </p:nvPicPr>
        <p:blipFill>
          <a:blip r:embed="rId4"/>
          <a:stretch>
            <a:fillRect/>
          </a:stretch>
        </p:blipFill>
        <p:spPr>
          <a:xfrm>
            <a:off x="806913" y="1427335"/>
            <a:ext cx="7530088" cy="2712226"/>
          </a:xfrm>
          <a:prstGeom prst="rect">
            <a:avLst/>
          </a:prstGeom>
        </p:spPr>
      </p:pic>
      <p:pic>
        <p:nvPicPr>
          <p:cNvPr id="5" name="Picture 4" descr="The National Egyptian E-learning University - الجامعة المصرية للتعلم  الإلكتروني الأهلية - مصر">
            <a:extLst>
              <a:ext uri="{FF2B5EF4-FFF2-40B4-BE49-F238E27FC236}">
                <a16:creationId xmlns:a16="http://schemas.microsoft.com/office/drawing/2014/main" id="{9D834FD5-44E2-BB54-27EC-963B5A41E20D}"/>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499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18"/>
        <p:cNvGrpSpPr/>
        <p:nvPr/>
      </p:nvGrpSpPr>
      <p:grpSpPr>
        <a:xfrm>
          <a:off x="0" y="0"/>
          <a:ext cx="0" cy="0"/>
          <a:chOff x="0" y="0"/>
          <a:chExt cx="0" cy="0"/>
        </a:xfrm>
      </p:grpSpPr>
      <p:sp>
        <p:nvSpPr>
          <p:cNvPr id="26777" name="Google Shape;26777;p79"/>
          <p:cNvSpPr txBox="1">
            <a:spLocks noGrp="1"/>
          </p:cNvSpPr>
          <p:nvPr>
            <p:ph type="title"/>
          </p:nvPr>
        </p:nvSpPr>
        <p:spPr>
          <a:xfrm>
            <a:off x="2937737" y="1855408"/>
            <a:ext cx="3447512" cy="1329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000" b="1" dirty="0"/>
              <a:t>Technology used and libraries</a:t>
            </a:r>
            <a:endParaRPr sz="4000" b="1" dirty="0"/>
          </a:p>
        </p:txBody>
      </p:sp>
      <p:grpSp>
        <p:nvGrpSpPr>
          <p:cNvPr id="26778" name="Google Shape;26778;p79"/>
          <p:cNvGrpSpPr/>
          <p:nvPr/>
        </p:nvGrpSpPr>
        <p:grpSpPr>
          <a:xfrm>
            <a:off x="3950489" y="4792679"/>
            <a:ext cx="363110" cy="151607"/>
            <a:chOff x="3708023" y="4792679"/>
            <a:chExt cx="363110" cy="151607"/>
          </a:xfrm>
        </p:grpSpPr>
        <p:cxnSp>
          <p:nvCxnSpPr>
            <p:cNvPr id="26779" name="Google Shape;26779;p79"/>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80" name="Google Shape;26780;p79"/>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1" name="Google Shape;26781;p79"/>
          <p:cNvGrpSpPr/>
          <p:nvPr/>
        </p:nvGrpSpPr>
        <p:grpSpPr>
          <a:xfrm>
            <a:off x="4831532" y="4792679"/>
            <a:ext cx="363110" cy="151607"/>
            <a:chOff x="5075473" y="4792679"/>
            <a:chExt cx="363110" cy="151607"/>
          </a:xfrm>
        </p:grpSpPr>
        <p:cxnSp>
          <p:nvCxnSpPr>
            <p:cNvPr id="26782" name="Google Shape;26782;p79"/>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83" name="Google Shape;26783;p79"/>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4" name="Google Shape;26784;p79">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5" name="Google Shape;26785;p79">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6" name="Google Shape;26786;p79"/>
          <p:cNvGrpSpPr/>
          <p:nvPr/>
        </p:nvGrpSpPr>
        <p:grpSpPr>
          <a:xfrm>
            <a:off x="4406700" y="4764377"/>
            <a:ext cx="330600" cy="210673"/>
            <a:chOff x="4181350" y="4786752"/>
            <a:chExt cx="330600" cy="210673"/>
          </a:xfrm>
        </p:grpSpPr>
        <p:grpSp>
          <p:nvGrpSpPr>
            <p:cNvPr id="26787" name="Google Shape;26787;p79"/>
            <p:cNvGrpSpPr/>
            <p:nvPr/>
          </p:nvGrpSpPr>
          <p:grpSpPr>
            <a:xfrm>
              <a:off x="4257160" y="4786752"/>
              <a:ext cx="178983" cy="164217"/>
              <a:chOff x="3605095" y="3530536"/>
              <a:chExt cx="1280277" cy="1174657"/>
            </a:xfrm>
          </p:grpSpPr>
          <p:sp>
            <p:nvSpPr>
              <p:cNvPr id="26788" name="Google Shape;26788;p79"/>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9" name="Google Shape;26789;p79"/>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0" name="Google Shape;26790;p79"/>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1" name="Google Shape;26791;p79"/>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2" name="Google Shape;26792;p79"/>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93" name="Google Shape;26793;p79"/>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794" name="Google Shape;26794;p79">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252287C0-FCAC-CE94-7A66-B3E10A4E1ED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13"/>
        <p:cNvGrpSpPr/>
        <p:nvPr/>
      </p:nvGrpSpPr>
      <p:grpSpPr>
        <a:xfrm>
          <a:off x="0" y="0"/>
          <a:ext cx="0" cy="0"/>
          <a:chOff x="0" y="0"/>
          <a:chExt cx="0" cy="0"/>
        </a:xfrm>
      </p:grpSpPr>
      <p:sp>
        <p:nvSpPr>
          <p:cNvPr id="27114" name="Google Shape;27114;p85"/>
          <p:cNvSpPr txBox="1">
            <a:spLocks noGrp="1"/>
          </p:cNvSpPr>
          <p:nvPr>
            <p:ph type="title"/>
          </p:nvPr>
        </p:nvSpPr>
        <p:spPr>
          <a:xfrm>
            <a:off x="2621099" y="349497"/>
            <a:ext cx="3384999"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React naitive</a:t>
            </a:r>
            <a:endParaRPr sz="3200" dirty="0"/>
          </a:p>
        </p:txBody>
      </p:sp>
      <p:sp>
        <p:nvSpPr>
          <p:cNvPr id="27122" name="Google Shape;27122;p85"/>
          <p:cNvSpPr txBox="1"/>
          <p:nvPr/>
        </p:nvSpPr>
        <p:spPr>
          <a:xfrm>
            <a:off x="733664" y="1239863"/>
            <a:ext cx="6433649" cy="202658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600" dirty="0">
                <a:solidFill>
                  <a:schemeClr val="accent3"/>
                </a:solidFill>
                <a:latin typeface="Roboto"/>
                <a:ea typeface="Roboto"/>
                <a:cs typeface="Roboto"/>
                <a:sym typeface="Roboto"/>
              </a:rPr>
              <a:t>React Native is a JavaScript framework for writing real, natively rendering mobile applications for iOS and Android. </a:t>
            </a:r>
          </a:p>
          <a:p>
            <a:pPr marL="0" lvl="0" indent="0" rtl="0">
              <a:spcBef>
                <a:spcPts val="0"/>
              </a:spcBef>
              <a:spcAft>
                <a:spcPts val="0"/>
              </a:spcAft>
              <a:buClr>
                <a:schemeClr val="dk1"/>
              </a:buClr>
              <a:buSzPts val="1100"/>
              <a:buFont typeface="Arial"/>
              <a:buNone/>
            </a:pPr>
            <a:endParaRPr lang="en-US" sz="1600" dirty="0">
              <a:solidFill>
                <a:schemeClr val="accent3"/>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lang="en-US" sz="1600" dirty="0">
              <a:solidFill>
                <a:schemeClr val="accent3"/>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US" sz="1600" dirty="0">
                <a:solidFill>
                  <a:schemeClr val="accent3"/>
                </a:solidFill>
                <a:latin typeface="Roboto"/>
                <a:ea typeface="Roboto"/>
                <a:cs typeface="Roboto"/>
                <a:sym typeface="Roboto"/>
              </a:rPr>
              <a:t>React Native has been successfully adopted by hundreds of businesses worldwide, including Uber, Microsoft, and Facebook, and is used across a whole range of industries.</a:t>
            </a:r>
          </a:p>
          <a:p>
            <a:pPr marL="0" lvl="0" indent="0" rtl="0">
              <a:spcBef>
                <a:spcPts val="0"/>
              </a:spcBef>
              <a:spcAft>
                <a:spcPts val="0"/>
              </a:spcAft>
              <a:buClr>
                <a:schemeClr val="dk1"/>
              </a:buClr>
              <a:buSzPts val="1100"/>
              <a:buFont typeface="Arial"/>
              <a:buNone/>
            </a:pPr>
            <a:endParaRPr lang="en-US" dirty="0">
              <a:solidFill>
                <a:schemeClr val="accent3"/>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lang="en-US" dirty="0">
              <a:solidFill>
                <a:schemeClr val="accent3"/>
              </a:solidFill>
              <a:latin typeface="Roboto"/>
              <a:ea typeface="Roboto"/>
              <a:cs typeface="Roboto"/>
              <a:sym typeface="Roboto"/>
            </a:endParaRPr>
          </a:p>
        </p:txBody>
      </p:sp>
      <p:grpSp>
        <p:nvGrpSpPr>
          <p:cNvPr id="27137" name="Google Shape;27137;p85"/>
          <p:cNvGrpSpPr/>
          <p:nvPr/>
        </p:nvGrpSpPr>
        <p:grpSpPr>
          <a:xfrm>
            <a:off x="3950489" y="4792679"/>
            <a:ext cx="363110" cy="151607"/>
            <a:chOff x="3708023" y="4792679"/>
            <a:chExt cx="363110" cy="151607"/>
          </a:xfrm>
        </p:grpSpPr>
        <p:cxnSp>
          <p:nvCxnSpPr>
            <p:cNvPr id="27138" name="Google Shape;27138;p85"/>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139" name="Google Shape;27139;p85"/>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0" name="Google Shape;27140;p85"/>
          <p:cNvGrpSpPr/>
          <p:nvPr/>
        </p:nvGrpSpPr>
        <p:grpSpPr>
          <a:xfrm>
            <a:off x="4831532" y="4792679"/>
            <a:ext cx="363110" cy="151607"/>
            <a:chOff x="5075473" y="4792679"/>
            <a:chExt cx="363110" cy="151607"/>
          </a:xfrm>
        </p:grpSpPr>
        <p:cxnSp>
          <p:nvCxnSpPr>
            <p:cNvPr id="27141" name="Google Shape;27141;p85"/>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142" name="Google Shape;27142;p85"/>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43" name="Google Shape;27143;p85">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4" name="Google Shape;27144;p85">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45" name="Google Shape;27145;p85"/>
          <p:cNvGrpSpPr/>
          <p:nvPr/>
        </p:nvGrpSpPr>
        <p:grpSpPr>
          <a:xfrm>
            <a:off x="4406700" y="4764377"/>
            <a:ext cx="330600" cy="210673"/>
            <a:chOff x="4181350" y="4786752"/>
            <a:chExt cx="330600" cy="210673"/>
          </a:xfrm>
        </p:grpSpPr>
        <p:grpSp>
          <p:nvGrpSpPr>
            <p:cNvPr id="27146" name="Google Shape;27146;p85"/>
            <p:cNvGrpSpPr/>
            <p:nvPr/>
          </p:nvGrpSpPr>
          <p:grpSpPr>
            <a:xfrm>
              <a:off x="4257160" y="4786752"/>
              <a:ext cx="178983" cy="164217"/>
              <a:chOff x="3605095" y="3530536"/>
              <a:chExt cx="1280277" cy="1174657"/>
            </a:xfrm>
          </p:grpSpPr>
          <p:sp>
            <p:nvSpPr>
              <p:cNvPr id="27147" name="Google Shape;27147;p85"/>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8" name="Google Shape;27148;p85"/>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9" name="Google Shape;27149;p85"/>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0" name="Google Shape;27150;p85"/>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1" name="Google Shape;27151;p85"/>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52" name="Google Shape;27152;p85"/>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153" name="Google Shape;27153;p85">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85F1EAC-50EF-4B67-48D1-70F016F29BD1}"/>
              </a:ext>
            </a:extLst>
          </p:cNvPr>
          <p:cNvPicPr>
            <a:picLocks noChangeAspect="1"/>
          </p:cNvPicPr>
          <p:nvPr/>
        </p:nvPicPr>
        <p:blipFill>
          <a:blip r:embed="rId4">
            <a:alphaModFix amt="70000"/>
          </a:blip>
          <a:stretch>
            <a:fillRect/>
          </a:stretch>
        </p:blipFill>
        <p:spPr>
          <a:xfrm>
            <a:off x="5270268" y="3095759"/>
            <a:ext cx="3304318" cy="1652159"/>
          </a:xfrm>
          <a:prstGeom prst="rect">
            <a:avLst/>
          </a:prstGeom>
        </p:spPr>
      </p:pic>
      <p:pic>
        <p:nvPicPr>
          <p:cNvPr id="3" name="Picture 4" descr="The National Egyptian E-learning University - الجامعة المصرية للتعلم  الإلكتروني الأهلية - مصر">
            <a:extLst>
              <a:ext uri="{FF2B5EF4-FFF2-40B4-BE49-F238E27FC236}">
                <a16:creationId xmlns:a16="http://schemas.microsoft.com/office/drawing/2014/main" id="{EC6D4AD3-46C9-7E92-3BEF-02BC1196726A}"/>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57"/>
        <p:cNvGrpSpPr/>
        <p:nvPr/>
      </p:nvGrpSpPr>
      <p:grpSpPr>
        <a:xfrm>
          <a:off x="0" y="0"/>
          <a:ext cx="0" cy="0"/>
          <a:chOff x="0" y="0"/>
          <a:chExt cx="0" cy="0"/>
        </a:xfrm>
      </p:grpSpPr>
      <p:sp>
        <p:nvSpPr>
          <p:cNvPr id="27158" name="Google Shape;27158;p86"/>
          <p:cNvSpPr txBox="1">
            <a:spLocks noGrp="1"/>
          </p:cNvSpPr>
          <p:nvPr>
            <p:ph type="title"/>
          </p:nvPr>
        </p:nvSpPr>
        <p:spPr>
          <a:xfrm>
            <a:off x="3136345" y="339431"/>
            <a:ext cx="28712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React naitive(cont.)</a:t>
            </a:r>
            <a:endParaRPr sz="3200" dirty="0"/>
          </a:p>
        </p:txBody>
      </p:sp>
      <p:sp>
        <p:nvSpPr>
          <p:cNvPr id="27162" name="Google Shape;27162;p86"/>
          <p:cNvSpPr txBox="1"/>
          <p:nvPr/>
        </p:nvSpPr>
        <p:spPr>
          <a:xfrm>
            <a:off x="728524" y="1052716"/>
            <a:ext cx="6159956" cy="24619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solidFill>
                  <a:schemeClr val="accent3"/>
                </a:solidFill>
                <a:latin typeface="Roboto"/>
                <a:ea typeface="Roboto"/>
                <a:cs typeface="Roboto"/>
                <a:sym typeface="Roboto"/>
              </a:rPr>
              <a:t>The Benefits of React Native for Mobile App Development :</a:t>
            </a:r>
          </a:p>
          <a:p>
            <a:pPr marL="0" lvl="0" indent="0" algn="l" rtl="0">
              <a:spcBef>
                <a:spcPts val="0"/>
              </a:spcBef>
              <a:spcAft>
                <a:spcPts val="1600"/>
              </a:spcAft>
              <a:buNone/>
            </a:pPr>
            <a:r>
              <a:rPr lang="en-US" sz="1600" dirty="0">
                <a:solidFill>
                  <a:schemeClr val="accent3"/>
                </a:solidFill>
                <a:latin typeface="Roboto"/>
                <a:ea typeface="Roboto"/>
                <a:cs typeface="Roboto"/>
                <a:sym typeface="Roboto"/>
              </a:rPr>
              <a:t> Write once and use Everywhere </a:t>
            </a:r>
          </a:p>
          <a:p>
            <a:pPr marL="0" lvl="0" indent="0" algn="l" rtl="0">
              <a:spcBef>
                <a:spcPts val="0"/>
              </a:spcBef>
              <a:spcAft>
                <a:spcPts val="1600"/>
              </a:spcAft>
              <a:buNone/>
            </a:pPr>
            <a:r>
              <a:rPr lang="en-US" sz="1600" dirty="0">
                <a:solidFill>
                  <a:schemeClr val="accent3"/>
                </a:solidFill>
                <a:latin typeface="Roboto"/>
                <a:ea typeface="Roboto"/>
                <a:cs typeface="Roboto"/>
                <a:sym typeface="Roboto"/>
              </a:rPr>
              <a:t>Open Source </a:t>
            </a:r>
          </a:p>
          <a:p>
            <a:pPr marL="0" lvl="0" indent="0" algn="l" rtl="0">
              <a:spcBef>
                <a:spcPts val="0"/>
              </a:spcBef>
              <a:spcAft>
                <a:spcPts val="1600"/>
              </a:spcAft>
              <a:buNone/>
            </a:pPr>
            <a:r>
              <a:rPr lang="en-US" sz="1600" dirty="0">
                <a:solidFill>
                  <a:schemeClr val="accent3"/>
                </a:solidFill>
                <a:latin typeface="Roboto"/>
                <a:ea typeface="Roboto"/>
                <a:cs typeface="Roboto"/>
                <a:sym typeface="Roboto"/>
              </a:rPr>
              <a:t>Saves Time and Money </a:t>
            </a:r>
          </a:p>
          <a:p>
            <a:pPr marL="0" lvl="0" indent="0" algn="l" rtl="0">
              <a:spcBef>
                <a:spcPts val="0"/>
              </a:spcBef>
              <a:spcAft>
                <a:spcPts val="1600"/>
              </a:spcAft>
              <a:buNone/>
            </a:pPr>
            <a:r>
              <a:rPr lang="en-US" sz="1600" dirty="0">
                <a:solidFill>
                  <a:schemeClr val="accent3"/>
                </a:solidFill>
                <a:latin typeface="Roboto"/>
                <a:ea typeface="Roboto"/>
                <a:cs typeface="Roboto"/>
                <a:sym typeface="Roboto"/>
              </a:rPr>
              <a:t>Large  community Support </a:t>
            </a:r>
          </a:p>
          <a:p>
            <a:pPr marL="0" lvl="0" indent="0" algn="l" rtl="0">
              <a:spcBef>
                <a:spcPts val="0"/>
              </a:spcBef>
              <a:spcAft>
                <a:spcPts val="1600"/>
              </a:spcAft>
              <a:buNone/>
            </a:pPr>
            <a:r>
              <a:rPr lang="en-US" sz="1600" dirty="0">
                <a:solidFill>
                  <a:schemeClr val="accent3"/>
                </a:solidFill>
                <a:latin typeface="Roboto"/>
                <a:ea typeface="Roboto"/>
                <a:cs typeface="Roboto"/>
                <a:sym typeface="Roboto"/>
              </a:rPr>
              <a:t> UI Focused</a:t>
            </a:r>
          </a:p>
          <a:p>
            <a:pPr marL="0" lvl="0" indent="0" algn="l" rtl="0">
              <a:spcBef>
                <a:spcPts val="0"/>
              </a:spcBef>
              <a:spcAft>
                <a:spcPts val="1600"/>
              </a:spcAft>
              <a:buNone/>
            </a:pPr>
            <a:r>
              <a:rPr lang="en-US" sz="1600" dirty="0">
                <a:solidFill>
                  <a:schemeClr val="accent3"/>
                </a:solidFill>
                <a:latin typeface="Roboto"/>
                <a:ea typeface="Roboto"/>
                <a:cs typeface="Roboto"/>
                <a:sym typeface="Roboto"/>
              </a:rPr>
              <a:t>Live Reload</a:t>
            </a:r>
            <a:endParaRPr lang="en-US" dirty="0">
              <a:solidFill>
                <a:schemeClr val="accent3"/>
              </a:solidFill>
              <a:latin typeface="Roboto"/>
              <a:ea typeface="Roboto"/>
              <a:cs typeface="Roboto"/>
              <a:sym typeface="Roboto"/>
            </a:endParaRPr>
          </a:p>
        </p:txBody>
      </p:sp>
      <p:grpSp>
        <p:nvGrpSpPr>
          <p:cNvPr id="27173" name="Google Shape;27173;p86"/>
          <p:cNvGrpSpPr/>
          <p:nvPr/>
        </p:nvGrpSpPr>
        <p:grpSpPr>
          <a:xfrm>
            <a:off x="3950489" y="4792679"/>
            <a:ext cx="363110" cy="151607"/>
            <a:chOff x="3708023" y="4792679"/>
            <a:chExt cx="363110" cy="151607"/>
          </a:xfrm>
        </p:grpSpPr>
        <p:cxnSp>
          <p:nvCxnSpPr>
            <p:cNvPr id="27174" name="Google Shape;27174;p86"/>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175" name="Google Shape;27175;p86"/>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6" name="Google Shape;27176;p86"/>
          <p:cNvGrpSpPr/>
          <p:nvPr/>
        </p:nvGrpSpPr>
        <p:grpSpPr>
          <a:xfrm>
            <a:off x="4831532" y="4792679"/>
            <a:ext cx="363110" cy="151607"/>
            <a:chOff x="5075473" y="4792679"/>
            <a:chExt cx="363110" cy="151607"/>
          </a:xfrm>
        </p:grpSpPr>
        <p:cxnSp>
          <p:nvCxnSpPr>
            <p:cNvPr id="27177" name="Google Shape;27177;p86"/>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178" name="Google Shape;27178;p86"/>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9" name="Google Shape;27179;p86">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0" name="Google Shape;27180;p86">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81" name="Google Shape;27181;p86"/>
          <p:cNvGrpSpPr/>
          <p:nvPr/>
        </p:nvGrpSpPr>
        <p:grpSpPr>
          <a:xfrm>
            <a:off x="4406700" y="4764377"/>
            <a:ext cx="330600" cy="210673"/>
            <a:chOff x="4181350" y="4786752"/>
            <a:chExt cx="330600" cy="210673"/>
          </a:xfrm>
        </p:grpSpPr>
        <p:grpSp>
          <p:nvGrpSpPr>
            <p:cNvPr id="27182" name="Google Shape;27182;p86"/>
            <p:cNvGrpSpPr/>
            <p:nvPr/>
          </p:nvGrpSpPr>
          <p:grpSpPr>
            <a:xfrm>
              <a:off x="4257160" y="4786752"/>
              <a:ext cx="178983" cy="164217"/>
              <a:chOff x="3605095" y="3530536"/>
              <a:chExt cx="1280277" cy="1174657"/>
            </a:xfrm>
          </p:grpSpPr>
          <p:sp>
            <p:nvSpPr>
              <p:cNvPr id="27183" name="Google Shape;27183;p86"/>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4" name="Google Shape;27184;p86"/>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5" name="Google Shape;27185;p86"/>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6" name="Google Shape;27186;p86"/>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7" name="Google Shape;27187;p86"/>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88" name="Google Shape;27188;p86"/>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189" name="Google Shape;27189;p86">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0F466B7-9074-F6D9-106E-4E50E64FAADA}"/>
              </a:ext>
            </a:extLst>
          </p:cNvPr>
          <p:cNvPicPr>
            <a:picLocks noChangeAspect="1"/>
          </p:cNvPicPr>
          <p:nvPr/>
        </p:nvPicPr>
        <p:blipFill>
          <a:blip r:embed="rId4">
            <a:alphaModFix amt="70000"/>
          </a:blip>
          <a:stretch>
            <a:fillRect/>
          </a:stretch>
        </p:blipFill>
        <p:spPr>
          <a:xfrm>
            <a:off x="5422081" y="2054998"/>
            <a:ext cx="2993395" cy="2188654"/>
          </a:xfrm>
          <a:prstGeom prst="rect">
            <a:avLst/>
          </a:prstGeom>
        </p:spPr>
      </p:pic>
      <p:pic>
        <p:nvPicPr>
          <p:cNvPr id="3" name="Picture 4" descr="The National Egyptian E-learning University - الجامعة المصرية للتعلم  الإلكتروني الأهلية - مصر">
            <a:extLst>
              <a:ext uri="{FF2B5EF4-FFF2-40B4-BE49-F238E27FC236}">
                <a16:creationId xmlns:a16="http://schemas.microsoft.com/office/drawing/2014/main" id="{78CC18FE-296E-098D-57A5-2F71C124A713}"/>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73"/>
        <p:cNvGrpSpPr/>
        <p:nvPr/>
      </p:nvGrpSpPr>
      <p:grpSpPr>
        <a:xfrm>
          <a:off x="0" y="0"/>
          <a:ext cx="0" cy="0"/>
          <a:chOff x="0" y="0"/>
          <a:chExt cx="0" cy="0"/>
        </a:xfrm>
      </p:grpSpPr>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92A1A93F-82B3-3C49-922C-995A600CD025}"/>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27574" name="Google Shape;27574;p93"/>
          <p:cNvSpPr txBox="1">
            <a:spLocks noGrp="1"/>
          </p:cNvSpPr>
          <p:nvPr>
            <p:ph type="ctrTitle"/>
          </p:nvPr>
        </p:nvSpPr>
        <p:spPr>
          <a:prstGeom prst="rect">
            <a:avLst/>
          </a:prstGeom>
        </p:spPr>
        <p:txBody>
          <a:bodyPr spcFirstLastPara="1" wrap="square" lIns="91425" tIns="91425" rIns="91425" bIns="91425" anchor="ctr" anchorCtr="0">
            <a:noAutofit/>
          </a:bodyPr>
          <a:lstStyle/>
          <a:p>
            <a:pPr lvl="0" algn="l" rtl="0">
              <a:spcBef>
                <a:spcPts val="0"/>
              </a:spcBef>
              <a:spcAft>
                <a:spcPts val="0"/>
              </a:spcAft>
            </a:pPr>
            <a:br>
              <a:rPr lang="en-US" dirty="0"/>
            </a:br>
            <a:br>
              <a:rPr lang="en-US" dirty="0"/>
            </a:br>
            <a:endParaRPr dirty="0"/>
          </a:p>
        </p:txBody>
      </p:sp>
      <p:sp>
        <p:nvSpPr>
          <p:cNvPr id="3" name="Subtitle 2">
            <a:extLst>
              <a:ext uri="{FF2B5EF4-FFF2-40B4-BE49-F238E27FC236}">
                <a16:creationId xmlns:a16="http://schemas.microsoft.com/office/drawing/2014/main" id="{BF8BABDB-B06E-899B-809A-0AA4FD73546A}"/>
              </a:ext>
            </a:extLst>
          </p:cNvPr>
          <p:cNvSpPr>
            <a:spLocks noGrp="1"/>
          </p:cNvSpPr>
          <p:nvPr>
            <p:ph type="subTitle" idx="1"/>
          </p:nvPr>
        </p:nvSpPr>
        <p:spPr>
          <a:xfrm>
            <a:off x="1429211" y="2222342"/>
            <a:ext cx="6648578" cy="698816"/>
          </a:xfrm>
        </p:spPr>
        <p:txBody>
          <a:bodyPr/>
          <a:lstStyle/>
          <a:p>
            <a:r>
              <a:rPr lang="en-US" sz="3600" b="1" dirty="0">
                <a:solidFill>
                  <a:schemeClr val="accent3">
                    <a:lumMod val="90000"/>
                  </a:schemeClr>
                </a:solidFill>
                <a:latin typeface="Big Shoulders Text" panose="020B0604020202020204" charset="0"/>
              </a:rPr>
              <a:t>Functional and non-functional</a:t>
            </a:r>
          </a:p>
        </p:txBody>
      </p:sp>
      <p:grpSp>
        <p:nvGrpSpPr>
          <p:cNvPr id="27784" name="Google Shape;27784;p93"/>
          <p:cNvGrpSpPr/>
          <p:nvPr/>
        </p:nvGrpSpPr>
        <p:grpSpPr>
          <a:xfrm>
            <a:off x="3950489" y="4792679"/>
            <a:ext cx="363110" cy="151607"/>
            <a:chOff x="3708023" y="4792679"/>
            <a:chExt cx="363110" cy="151607"/>
          </a:xfrm>
        </p:grpSpPr>
        <p:cxnSp>
          <p:nvCxnSpPr>
            <p:cNvPr id="27785" name="Google Shape;27785;p93"/>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786" name="Google Shape;27786;p93"/>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7" name="Google Shape;27787;p93"/>
          <p:cNvGrpSpPr/>
          <p:nvPr/>
        </p:nvGrpSpPr>
        <p:grpSpPr>
          <a:xfrm>
            <a:off x="4831532" y="4792679"/>
            <a:ext cx="363110" cy="151607"/>
            <a:chOff x="5075473" y="4792679"/>
            <a:chExt cx="363110" cy="151607"/>
          </a:xfrm>
        </p:grpSpPr>
        <p:cxnSp>
          <p:nvCxnSpPr>
            <p:cNvPr id="27788" name="Google Shape;27788;p93"/>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789" name="Google Shape;27789;p93"/>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90" name="Google Shape;27790;p93">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1" name="Google Shape;27791;p93">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2" name="Google Shape;27792;p93"/>
          <p:cNvGrpSpPr/>
          <p:nvPr/>
        </p:nvGrpSpPr>
        <p:grpSpPr>
          <a:xfrm>
            <a:off x="4406700" y="4764377"/>
            <a:ext cx="330600" cy="210673"/>
            <a:chOff x="4181350" y="4786752"/>
            <a:chExt cx="330600" cy="210673"/>
          </a:xfrm>
        </p:grpSpPr>
        <p:grpSp>
          <p:nvGrpSpPr>
            <p:cNvPr id="27793" name="Google Shape;27793;p93"/>
            <p:cNvGrpSpPr/>
            <p:nvPr/>
          </p:nvGrpSpPr>
          <p:grpSpPr>
            <a:xfrm>
              <a:off x="4257160" y="4786752"/>
              <a:ext cx="178983" cy="164217"/>
              <a:chOff x="3605095" y="3530536"/>
              <a:chExt cx="1280277" cy="1174657"/>
            </a:xfrm>
          </p:grpSpPr>
          <p:sp>
            <p:nvSpPr>
              <p:cNvPr id="27794" name="Google Shape;27794;p93"/>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5" name="Google Shape;27795;p93"/>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6" name="Google Shape;27796;p93"/>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7" name="Google Shape;27797;p93"/>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8" name="Google Shape;27798;p93"/>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799" name="Google Shape;27799;p93"/>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800" name="Google Shape;27800;p93">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9" name="Text Placeholder 8">
            <a:extLst>
              <a:ext uri="{FF2B5EF4-FFF2-40B4-BE49-F238E27FC236}">
                <a16:creationId xmlns:a16="http://schemas.microsoft.com/office/drawing/2014/main" id="{B2EFCA46-4161-8B80-E308-F23E1F3B39C7}"/>
              </a:ext>
            </a:extLst>
          </p:cNvPr>
          <p:cNvSpPr>
            <a:spLocks noGrp="1"/>
          </p:cNvSpPr>
          <p:nvPr>
            <p:ph type="body" idx="1"/>
          </p:nvPr>
        </p:nvSpPr>
        <p:spPr/>
        <p:txBody>
          <a:bodyPr/>
          <a:lstStyle/>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The chatbot will provide immediate responses to user queries related to medical emergencies.</a:t>
            </a: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It will assess and analyze user-provided symptoms to identify potential medical issues.</a:t>
            </a: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The chatbot will offer step-by-step first aid instructions for common medical emergencies.</a:t>
            </a: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It will provide information on emergency contacts, including local hospitals, clinics, and emergency services.</a:t>
            </a: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The chatbot will use geolocation services to identify the user's location and offer location-specific emergency services information.</a:t>
            </a:r>
          </a:p>
          <a:p>
            <a:pPr marL="69850" indent="0">
              <a:buNone/>
            </a:pPr>
            <a:endParaRPr lang="en-US" sz="1600" dirty="0"/>
          </a:p>
        </p:txBody>
      </p:sp>
      <p:sp>
        <p:nvSpPr>
          <p:cNvPr id="27415" name="Google Shape;27415;p9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Functional requirements </a:t>
            </a:r>
            <a:endParaRPr dirty="0"/>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4" descr="The National Egyptian E-learning University - الجامعة المصرية للتعلم  الإلكتروني الأهلية - مصر">
            <a:extLst>
              <a:ext uri="{FF2B5EF4-FFF2-40B4-BE49-F238E27FC236}">
                <a16:creationId xmlns:a16="http://schemas.microsoft.com/office/drawing/2014/main" id="{447BAFFC-76CD-2330-70CA-45783B1FBA1D}"/>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33"/>
        <p:cNvGrpSpPr/>
        <p:nvPr/>
      </p:nvGrpSpPr>
      <p:grpSpPr>
        <a:xfrm>
          <a:off x="0" y="0"/>
          <a:ext cx="0" cy="0"/>
          <a:chOff x="0" y="0"/>
          <a:chExt cx="0" cy="0"/>
        </a:xfrm>
      </p:grpSpPr>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619661AC-FD77-D897-5968-2CE3B6F85C61}"/>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grpSp>
        <p:nvGrpSpPr>
          <p:cNvPr id="27553" name="Google Shape;27553;p92"/>
          <p:cNvGrpSpPr/>
          <p:nvPr/>
        </p:nvGrpSpPr>
        <p:grpSpPr>
          <a:xfrm>
            <a:off x="3950489" y="4792679"/>
            <a:ext cx="363110" cy="151607"/>
            <a:chOff x="3708023" y="4792679"/>
            <a:chExt cx="363110" cy="151607"/>
          </a:xfrm>
        </p:grpSpPr>
        <p:cxnSp>
          <p:nvCxnSpPr>
            <p:cNvPr id="27554" name="Google Shape;27554;p9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555" name="Google Shape;27555;p9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6" name="Google Shape;27556;p92"/>
          <p:cNvGrpSpPr/>
          <p:nvPr/>
        </p:nvGrpSpPr>
        <p:grpSpPr>
          <a:xfrm>
            <a:off x="4831532" y="4792679"/>
            <a:ext cx="363110" cy="151607"/>
            <a:chOff x="5075473" y="4792679"/>
            <a:chExt cx="363110" cy="151607"/>
          </a:xfrm>
        </p:grpSpPr>
        <p:cxnSp>
          <p:nvCxnSpPr>
            <p:cNvPr id="27557" name="Google Shape;27557;p9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558" name="Google Shape;27558;p9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59" name="Google Shape;27559;p9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0" name="Google Shape;27560;p9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61" name="Google Shape;27561;p92"/>
          <p:cNvGrpSpPr/>
          <p:nvPr/>
        </p:nvGrpSpPr>
        <p:grpSpPr>
          <a:xfrm>
            <a:off x="4406700" y="4764377"/>
            <a:ext cx="330600" cy="210673"/>
            <a:chOff x="4181350" y="4786752"/>
            <a:chExt cx="330600" cy="210673"/>
          </a:xfrm>
        </p:grpSpPr>
        <p:grpSp>
          <p:nvGrpSpPr>
            <p:cNvPr id="27562" name="Google Shape;27562;p92"/>
            <p:cNvGrpSpPr/>
            <p:nvPr/>
          </p:nvGrpSpPr>
          <p:grpSpPr>
            <a:xfrm>
              <a:off x="4257160" y="4786752"/>
              <a:ext cx="178983" cy="164217"/>
              <a:chOff x="3605095" y="3530536"/>
              <a:chExt cx="1280277" cy="1174657"/>
            </a:xfrm>
          </p:grpSpPr>
          <p:sp>
            <p:nvSpPr>
              <p:cNvPr id="27563" name="Google Shape;27563;p9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4" name="Google Shape;27564;p9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5" name="Google Shape;27565;p9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6" name="Google Shape;27566;p9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7" name="Google Shape;27567;p9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568" name="Google Shape;27568;p9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569" name="Google Shape;27569;p92">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0B1B11F0-EF95-8E89-E4ED-2A1F9A3CB336}"/>
              </a:ext>
            </a:extLst>
          </p:cNvPr>
          <p:cNvSpPr>
            <a:spLocks noGrp="1"/>
          </p:cNvSpPr>
          <p:nvPr>
            <p:ph type="body" idx="1"/>
          </p:nvPr>
        </p:nvSpPr>
        <p:spPr/>
        <p:txBody>
          <a:bodyPr/>
          <a:lstStyle/>
          <a:p>
            <a:pPr marL="742950" marR="0" lvl="1" indent="-285750" rtl="0">
              <a:lnSpc>
                <a:spcPct val="200000"/>
              </a:lnSpc>
              <a:spcBef>
                <a:spcPts val="0"/>
              </a:spcBef>
              <a:spcAft>
                <a:spcPts val="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The chatbot will not replace professional medical advice, diagnosis, or treatment.</a:t>
            </a:r>
          </a:p>
          <a:p>
            <a:pPr marL="742950" marR="0" lvl="1" indent="-285750">
              <a:lnSpc>
                <a:spcPct val="200000"/>
              </a:lnSpc>
              <a:spcBef>
                <a:spcPts val="0"/>
              </a:spcBef>
              <a:spcAft>
                <a:spcPts val="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It will not store sensitive user data beyond the duration of the session, and all interactions will comply with data privacy regulations.</a:t>
            </a:r>
          </a:p>
          <a:p>
            <a:pPr marL="742950" marR="0" lvl="1" indent="-285750">
              <a:lnSpc>
                <a:spcPct val="200000"/>
              </a:lnSpc>
              <a:spcBef>
                <a:spcPts val="0"/>
              </a:spcBef>
              <a:spcAft>
                <a:spcPts val="800"/>
              </a:spcAft>
              <a:buFont typeface="Times New Roman" panose="02020603050405020304" pitchFamily="18" charset="0"/>
              <a:buChar char="-"/>
            </a:pPr>
            <a:r>
              <a:rPr lang="en-US" sz="1800" kern="100" dirty="0">
                <a:effectLst/>
                <a:latin typeface="Big Shoulders Text" panose="020B0604020202020204" charset="0"/>
                <a:ea typeface="Calibri" panose="020F0502020204030204" pitchFamily="34" charset="0"/>
                <a:cs typeface="Arial" panose="020B0604020202020204" pitchFamily="34" charset="0"/>
              </a:rPr>
              <a:t>The chatbot will not provide information on controlled substances, prescription medications, or any content that requires professional medical expertise.</a:t>
            </a:r>
          </a:p>
        </p:txBody>
      </p:sp>
      <p:sp>
        <p:nvSpPr>
          <p:cNvPr id="9" name="Google Shape;27194;p87">
            <a:extLst>
              <a:ext uri="{FF2B5EF4-FFF2-40B4-BE49-F238E27FC236}">
                <a16:creationId xmlns:a16="http://schemas.microsoft.com/office/drawing/2014/main" id="{E62F821C-420A-663A-5578-A4ED8F64308D}"/>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Non-functional requirements </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497"/>
        <p:cNvGrpSpPr/>
        <p:nvPr/>
      </p:nvGrpSpPr>
      <p:grpSpPr>
        <a:xfrm>
          <a:off x="0" y="0"/>
          <a:ext cx="0" cy="0"/>
          <a:chOff x="0" y="0"/>
          <a:chExt cx="0" cy="0"/>
        </a:xfrm>
      </p:grpSpPr>
      <p:pic>
        <p:nvPicPr>
          <p:cNvPr id="5" name="Picture 4" descr="The National Egyptian E-learning University - الجامعة المصرية للتعلم  الإلكتروني الأهلية - مصر">
            <a:extLst>
              <a:ext uri="{FF2B5EF4-FFF2-40B4-BE49-F238E27FC236}">
                <a16:creationId xmlns:a16="http://schemas.microsoft.com/office/drawing/2014/main" id="{76EF775A-06ED-69D8-60D3-0CE945FB8106}"/>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27498" name="Google Shape;27498;p91"/>
          <p:cNvSpPr txBox="1">
            <a:spLocks noGrp="1"/>
          </p:cNvSpPr>
          <p:nvPr>
            <p:ph type="title"/>
          </p:nvPr>
        </p:nvSpPr>
        <p:spPr>
          <a:xfrm>
            <a:off x="780587" y="173921"/>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Video</a:t>
            </a:r>
            <a:endParaRPr dirty="0">
              <a:solidFill>
                <a:schemeClr val="accent2"/>
              </a:solidFill>
            </a:endParaRPr>
          </a:p>
        </p:txBody>
      </p:sp>
      <p:grpSp>
        <p:nvGrpSpPr>
          <p:cNvPr id="27513" name="Google Shape;27513;p91"/>
          <p:cNvGrpSpPr/>
          <p:nvPr/>
        </p:nvGrpSpPr>
        <p:grpSpPr>
          <a:xfrm>
            <a:off x="3950489" y="4792679"/>
            <a:ext cx="363110" cy="151607"/>
            <a:chOff x="3708023" y="4792679"/>
            <a:chExt cx="363110" cy="151607"/>
          </a:xfrm>
        </p:grpSpPr>
        <p:cxnSp>
          <p:nvCxnSpPr>
            <p:cNvPr id="27514" name="Google Shape;27514;p9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515" name="Google Shape;27515;p9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6" name="Google Shape;27516;p91"/>
          <p:cNvGrpSpPr/>
          <p:nvPr/>
        </p:nvGrpSpPr>
        <p:grpSpPr>
          <a:xfrm>
            <a:off x="4831532" y="4792679"/>
            <a:ext cx="363110" cy="151607"/>
            <a:chOff x="5075473" y="4792679"/>
            <a:chExt cx="363110" cy="151607"/>
          </a:xfrm>
        </p:grpSpPr>
        <p:cxnSp>
          <p:nvCxnSpPr>
            <p:cNvPr id="27517" name="Google Shape;27517;p9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518" name="Google Shape;27518;p9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19" name="Google Shape;27519;p9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0" name="Google Shape;27520;p9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21" name="Google Shape;27521;p91"/>
          <p:cNvGrpSpPr/>
          <p:nvPr/>
        </p:nvGrpSpPr>
        <p:grpSpPr>
          <a:xfrm>
            <a:off x="4406700" y="4764377"/>
            <a:ext cx="330600" cy="210673"/>
            <a:chOff x="4181350" y="4786752"/>
            <a:chExt cx="330600" cy="210673"/>
          </a:xfrm>
        </p:grpSpPr>
        <p:grpSp>
          <p:nvGrpSpPr>
            <p:cNvPr id="27522" name="Google Shape;27522;p91"/>
            <p:cNvGrpSpPr/>
            <p:nvPr/>
          </p:nvGrpSpPr>
          <p:grpSpPr>
            <a:xfrm>
              <a:off x="4257160" y="4786752"/>
              <a:ext cx="178983" cy="164217"/>
              <a:chOff x="3605095" y="3530536"/>
              <a:chExt cx="1280277" cy="1174657"/>
            </a:xfrm>
          </p:grpSpPr>
          <p:sp>
            <p:nvSpPr>
              <p:cNvPr id="27523" name="Google Shape;27523;p9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4" name="Google Shape;27524;p9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5" name="Google Shape;27525;p9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6" name="Google Shape;27526;p9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7" name="Google Shape;27527;p9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528" name="Google Shape;27528;p9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529" name="Google Shape;27529;p91">
            <a:hlinkClick r:id="rId7"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Chatbot - Welcome - Figma 2024-01-19 14-55-01 - Trim - Trim">
            <a:hlinkClick r:id="" action="ppaction://media"/>
            <a:extLst>
              <a:ext uri="{FF2B5EF4-FFF2-40B4-BE49-F238E27FC236}">
                <a16:creationId xmlns:a16="http://schemas.microsoft.com/office/drawing/2014/main" id="{8A03B5E8-0F51-51FF-607D-5F02EF31C8B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78431" y="739187"/>
            <a:ext cx="6831102" cy="3629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50"/>
        <p:cNvGrpSpPr/>
        <p:nvPr/>
      </p:nvGrpSpPr>
      <p:grpSpPr>
        <a:xfrm>
          <a:off x="0" y="0"/>
          <a:ext cx="0" cy="0"/>
          <a:chOff x="0" y="0"/>
          <a:chExt cx="0" cy="0"/>
        </a:xfrm>
      </p:grpSpPr>
      <p:sp>
        <p:nvSpPr>
          <p:cNvPr id="25653" name="Google Shape;25653;p72"/>
          <p:cNvSpPr txBox="1">
            <a:spLocks noGrp="1"/>
          </p:cNvSpPr>
          <p:nvPr>
            <p:ph type="title" idx="2"/>
          </p:nvPr>
        </p:nvSpPr>
        <p:spPr>
          <a:xfrm>
            <a:off x="938545" y="2015467"/>
            <a:ext cx="7087929" cy="11125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t>Application specification </a:t>
            </a:r>
            <a:endParaRPr sz="6000" dirty="0"/>
          </a:p>
        </p:txBody>
      </p:sp>
      <p:grpSp>
        <p:nvGrpSpPr>
          <p:cNvPr id="25779" name="Google Shape;25779;p72"/>
          <p:cNvGrpSpPr/>
          <p:nvPr/>
        </p:nvGrpSpPr>
        <p:grpSpPr>
          <a:xfrm>
            <a:off x="3950489" y="4792679"/>
            <a:ext cx="363110" cy="151607"/>
            <a:chOff x="3708023" y="4792679"/>
            <a:chExt cx="363110" cy="151607"/>
          </a:xfrm>
        </p:grpSpPr>
        <p:cxnSp>
          <p:nvCxnSpPr>
            <p:cNvPr id="25780" name="Google Shape;25780;p7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1" name="Google Shape;25781;p7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2" name="Google Shape;25782;p72"/>
          <p:cNvGrpSpPr/>
          <p:nvPr/>
        </p:nvGrpSpPr>
        <p:grpSpPr>
          <a:xfrm>
            <a:off x="4831532" y="4792679"/>
            <a:ext cx="363110" cy="151607"/>
            <a:chOff x="5075473" y="4792679"/>
            <a:chExt cx="363110" cy="151607"/>
          </a:xfrm>
        </p:grpSpPr>
        <p:cxnSp>
          <p:nvCxnSpPr>
            <p:cNvPr id="25783" name="Google Shape;25783;p7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4" name="Google Shape;25784;p7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5" name="Google Shape;25785;p7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7" name="Google Shape;25787;p72"/>
          <p:cNvGrpSpPr/>
          <p:nvPr/>
        </p:nvGrpSpPr>
        <p:grpSpPr>
          <a:xfrm>
            <a:off x="4406700" y="4764377"/>
            <a:ext cx="330600" cy="210673"/>
            <a:chOff x="4181350" y="4786752"/>
            <a:chExt cx="330600" cy="210673"/>
          </a:xfrm>
        </p:grpSpPr>
        <p:grpSp>
          <p:nvGrpSpPr>
            <p:cNvPr id="25788" name="Google Shape;25788;p72"/>
            <p:cNvGrpSpPr/>
            <p:nvPr/>
          </p:nvGrpSpPr>
          <p:grpSpPr>
            <a:xfrm>
              <a:off x="4257160" y="4786752"/>
              <a:ext cx="178983" cy="164217"/>
              <a:chOff x="3605095" y="3530536"/>
              <a:chExt cx="1280277" cy="1174657"/>
            </a:xfrm>
          </p:grpSpPr>
          <p:sp>
            <p:nvSpPr>
              <p:cNvPr id="25789" name="Google Shape;25789;p7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7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7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7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4" name="Google Shape;25794;p7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795" name="Google Shape;25795;p72">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A7B328B1-FC6F-A180-4846-359786FCF5C5}"/>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2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5653"/>
                                        </p:tgtEl>
                                        <p:attrNameLst>
                                          <p:attrName>style.visibility</p:attrName>
                                        </p:attrNameLst>
                                      </p:cBhvr>
                                      <p:to>
                                        <p:strVal val="visible"/>
                                      </p:to>
                                    </p:set>
                                    <p:anim calcmode="lin" valueType="num">
                                      <p:cBhvr additive="base">
                                        <p:cTn id="7" dur="1000"/>
                                        <p:tgtEl>
                                          <p:spTgt spid="256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67"/>
        <p:cNvGrpSpPr/>
        <p:nvPr/>
      </p:nvGrpSpPr>
      <p:grpSpPr>
        <a:xfrm>
          <a:off x="0" y="0"/>
          <a:ext cx="0" cy="0"/>
          <a:chOff x="0" y="0"/>
          <a:chExt cx="0" cy="0"/>
        </a:xfrm>
      </p:grpSpPr>
      <p:grpSp>
        <p:nvGrpSpPr>
          <p:cNvPr id="25528" name="Google Shape;25528;p69"/>
          <p:cNvGrpSpPr/>
          <p:nvPr/>
        </p:nvGrpSpPr>
        <p:grpSpPr>
          <a:xfrm>
            <a:off x="3950489" y="4792679"/>
            <a:ext cx="363110" cy="151607"/>
            <a:chOff x="3708023" y="4792679"/>
            <a:chExt cx="363110" cy="151607"/>
          </a:xfrm>
        </p:grpSpPr>
        <p:cxnSp>
          <p:nvCxnSpPr>
            <p:cNvPr id="25529" name="Google Shape;25529;p69"/>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530" name="Google Shape;25530;p69"/>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1" name="Google Shape;25531;p69"/>
          <p:cNvGrpSpPr/>
          <p:nvPr/>
        </p:nvGrpSpPr>
        <p:grpSpPr>
          <a:xfrm>
            <a:off x="4831532" y="4792679"/>
            <a:ext cx="363110" cy="151607"/>
            <a:chOff x="5075473" y="4792679"/>
            <a:chExt cx="363110" cy="151607"/>
          </a:xfrm>
        </p:grpSpPr>
        <p:cxnSp>
          <p:nvCxnSpPr>
            <p:cNvPr id="25532" name="Google Shape;25532;p69"/>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533" name="Google Shape;25533;p69"/>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34" name="Google Shape;25534;p69">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5" name="Google Shape;25535;p69">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36" name="Google Shape;25536;p69"/>
          <p:cNvGrpSpPr/>
          <p:nvPr/>
        </p:nvGrpSpPr>
        <p:grpSpPr>
          <a:xfrm>
            <a:off x="4406700" y="4764377"/>
            <a:ext cx="330600" cy="210673"/>
            <a:chOff x="4181350" y="4786752"/>
            <a:chExt cx="330600" cy="210673"/>
          </a:xfrm>
        </p:grpSpPr>
        <p:grpSp>
          <p:nvGrpSpPr>
            <p:cNvPr id="25537" name="Google Shape;25537;p69"/>
            <p:cNvGrpSpPr/>
            <p:nvPr/>
          </p:nvGrpSpPr>
          <p:grpSpPr>
            <a:xfrm>
              <a:off x="4257160" y="4786752"/>
              <a:ext cx="178983" cy="164217"/>
              <a:chOff x="3605095" y="3530536"/>
              <a:chExt cx="1280277" cy="1174657"/>
            </a:xfrm>
          </p:grpSpPr>
          <p:sp>
            <p:nvSpPr>
              <p:cNvPr id="25538" name="Google Shape;25538;p69"/>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9" name="Google Shape;25539;p69"/>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0" name="Google Shape;25540;p69"/>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1" name="Google Shape;25541;p69"/>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2" name="Google Shape;25542;p69"/>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543" name="Google Shape;25543;p69"/>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544" name="Google Shape;25544;p69">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0FE5A222-BB2A-A775-3B22-DB03477A6553}"/>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5442;p68">
            <a:extLst>
              <a:ext uri="{FF2B5EF4-FFF2-40B4-BE49-F238E27FC236}">
                <a16:creationId xmlns:a16="http://schemas.microsoft.com/office/drawing/2014/main" id="{2AF10A47-1CAD-6396-9A32-C5372F04AFF5}"/>
              </a:ext>
            </a:extLst>
          </p:cNvPr>
          <p:cNvSpPr txBox="1">
            <a:spLocks noGrp="1"/>
          </p:cNvSpPr>
          <p:nvPr>
            <p:ph type="title"/>
          </p:nvPr>
        </p:nvSpPr>
        <p:spPr>
          <a:xfrm>
            <a:off x="2652761" y="579721"/>
            <a:ext cx="3761400" cy="7492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Introduction</a:t>
            </a:r>
            <a:endParaRPr sz="4800" dirty="0"/>
          </a:p>
        </p:txBody>
      </p:sp>
      <p:sp>
        <p:nvSpPr>
          <p:cNvPr id="8" name="Google Shape;25443;p68">
            <a:extLst>
              <a:ext uri="{FF2B5EF4-FFF2-40B4-BE49-F238E27FC236}">
                <a16:creationId xmlns:a16="http://schemas.microsoft.com/office/drawing/2014/main" id="{A0CB2167-C4AD-CEE9-098F-D38CABA7EF88}"/>
              </a:ext>
            </a:extLst>
          </p:cNvPr>
          <p:cNvSpPr txBox="1">
            <a:spLocks noGrp="1"/>
          </p:cNvSpPr>
          <p:nvPr>
            <p:ph type="subTitle" idx="1"/>
          </p:nvPr>
        </p:nvSpPr>
        <p:spPr>
          <a:xfrm>
            <a:off x="1621817" y="1636044"/>
            <a:ext cx="6035040" cy="2609041"/>
          </a:xfrm>
          <a:prstGeom prst="rect">
            <a:avLst/>
          </a:prstGeom>
        </p:spPr>
        <p:txBody>
          <a:bodyPr spcFirstLastPara="1" wrap="square" lIns="91425" tIns="91425" rIns="91425" bIns="91425" anchor="t" anchorCtr="0">
            <a:noAutofit/>
          </a:bodyPr>
          <a:lstStyle/>
          <a:p>
            <a:pPr marL="0" lvl="0" indent="0" algn="l"/>
            <a:r>
              <a:rPr lang="en-US" sz="1800" dirty="0">
                <a:solidFill>
                  <a:schemeClr val="accent3"/>
                </a:solidFill>
              </a:rPr>
              <a:t>In daily life, we can distinguish things through our five senses, One of them is hearing  which works like a defender.</a:t>
            </a:r>
          </a:p>
          <a:p>
            <a:pPr marL="0" lvl="0" indent="0" algn="l"/>
            <a:endParaRPr lang="en-US" sz="1800" dirty="0">
              <a:solidFill>
                <a:schemeClr val="accent3"/>
              </a:solidFill>
            </a:endParaRPr>
          </a:p>
          <a:p>
            <a:pPr marL="0" lvl="0" indent="0" algn="l"/>
            <a:endParaRPr lang="en-US" sz="1800" dirty="0">
              <a:solidFill>
                <a:schemeClr val="accent3"/>
              </a:solidFill>
            </a:endParaRPr>
          </a:p>
          <a:p>
            <a:pPr marL="0" lvl="0" indent="0" algn="l"/>
            <a:r>
              <a:rPr lang="en-US" sz="1800" dirty="0">
                <a:solidFill>
                  <a:schemeClr val="accent3"/>
                </a:solidFill>
              </a:rPr>
              <a:t>According to the world health organization 1 in 4 people will live with some degree of hearing loss  by 2050.</a:t>
            </a:r>
          </a:p>
          <a:p>
            <a:pPr marL="0" lvl="0" indent="0" algn="l"/>
            <a:endParaRPr lang="en-US" sz="1800" dirty="0">
              <a:solidFill>
                <a:schemeClr val="accent3"/>
              </a:solidFill>
            </a:endParaRPr>
          </a:p>
          <a:p>
            <a:pPr marL="0" lvl="0" indent="0" algn="l"/>
            <a:r>
              <a:rPr lang="en-US" sz="1800" dirty="0">
                <a:solidFill>
                  <a:schemeClr val="accent3"/>
                </a:solidFill>
              </a:rPr>
              <a:t>“HOH ”or hard of hearing term is referring to people with hearing loss from the mild to severe.</a:t>
            </a:r>
          </a:p>
          <a:p>
            <a:pPr marL="0" lvl="0" indent="0" algn="l"/>
            <a:endParaRPr lang="en-US" sz="1800" dirty="0">
              <a:solidFill>
                <a:schemeClr val="accent3"/>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24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ppt_w</p:attrName>
                                        </p:attrNameLst>
                                      </p:cBhvr>
                                      <p:tavLst>
                                        <p:tav tm="0">
                                          <p:val>
                                            <p:strVal val="0"/>
                                          </p:val>
                                        </p:tav>
                                        <p:tav tm="100000">
                                          <p:val>
                                            <p:strVal val="#ppt_w"/>
                                          </p:val>
                                        </p:tav>
                                      </p:tavLst>
                                    </p:anim>
                                    <p:anim calcmode="lin" valueType="num">
                                      <p:cBhvr additive="base">
                                        <p:cTn id="8" dur="1000"/>
                                        <p:tgtEl>
                                          <p:spTgt spid="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89"/>
        <p:cNvGrpSpPr/>
        <p:nvPr/>
      </p:nvGrpSpPr>
      <p:grpSpPr>
        <a:xfrm>
          <a:off x="0" y="0"/>
          <a:ext cx="0" cy="0"/>
          <a:chOff x="0" y="0"/>
          <a:chExt cx="0" cy="0"/>
        </a:xfrm>
      </p:grpSpPr>
      <p:sp>
        <p:nvSpPr>
          <p:cNvPr id="26292" name="Google Shape;26292;p75"/>
          <p:cNvSpPr/>
          <p:nvPr/>
        </p:nvSpPr>
        <p:spPr>
          <a:xfrm>
            <a:off x="906014" y="1389920"/>
            <a:ext cx="1237800" cy="123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7" name="Google Shape;26317;p75"/>
          <p:cNvSpPr/>
          <p:nvPr/>
        </p:nvSpPr>
        <p:spPr>
          <a:xfrm>
            <a:off x="2933763" y="1579375"/>
            <a:ext cx="854400" cy="85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8" name="Google Shape;26318;p75"/>
          <p:cNvSpPr/>
          <p:nvPr/>
        </p:nvSpPr>
        <p:spPr>
          <a:xfrm>
            <a:off x="4907812" y="1897787"/>
            <a:ext cx="572400" cy="572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9" name="Google Shape;26319;p75"/>
          <p:cNvSpPr/>
          <p:nvPr/>
        </p:nvSpPr>
        <p:spPr>
          <a:xfrm>
            <a:off x="6842200" y="2043310"/>
            <a:ext cx="363000" cy="363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0" name="Google Shape;26320;p75"/>
          <p:cNvSpPr txBox="1">
            <a:spLocks noGrp="1"/>
          </p:cNvSpPr>
          <p:nvPr>
            <p:ph type="title" idx="15"/>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dirty="0"/>
              <a:t>Application specification </a:t>
            </a:r>
            <a:endParaRPr sz="3200" dirty="0"/>
          </a:p>
        </p:txBody>
      </p:sp>
      <p:sp>
        <p:nvSpPr>
          <p:cNvPr id="26327" name="Google Shape;26327;p75"/>
          <p:cNvSpPr txBox="1">
            <a:spLocks noGrp="1"/>
          </p:cNvSpPr>
          <p:nvPr>
            <p:ph type="subTitle" idx="2"/>
          </p:nvPr>
        </p:nvSpPr>
        <p:spPr>
          <a:xfrm>
            <a:off x="614377" y="1762439"/>
            <a:ext cx="7552245" cy="321796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dk1"/>
              </a:buClr>
              <a:buSzPts val="1100"/>
              <a:buFont typeface="Arial" panose="020B0604020202020204" pitchFamily="34" charset="0"/>
              <a:buChar char="•"/>
            </a:pPr>
            <a:r>
              <a:rPr lang="en-US" sz="1800" b="1" dirty="0"/>
              <a:t>Usability</a:t>
            </a:r>
          </a:p>
          <a:p>
            <a:pPr marL="285750" lvl="0" indent="-285750" algn="l" rtl="0">
              <a:lnSpc>
                <a:spcPct val="150000"/>
              </a:lnSpc>
              <a:spcBef>
                <a:spcPts val="0"/>
              </a:spcBef>
              <a:spcAft>
                <a:spcPts val="0"/>
              </a:spcAft>
              <a:buClr>
                <a:schemeClr val="dk1"/>
              </a:buClr>
              <a:buSzPts val="1100"/>
              <a:buFont typeface="Arial" panose="020B0604020202020204" pitchFamily="34" charset="0"/>
              <a:buChar char="•"/>
            </a:pPr>
            <a:r>
              <a:rPr lang="en-US" sz="1800" b="1" dirty="0"/>
              <a:t>reliability</a:t>
            </a:r>
          </a:p>
          <a:p>
            <a:pPr marL="285750" lvl="0" indent="-285750" algn="l" rtl="0">
              <a:lnSpc>
                <a:spcPct val="150000"/>
              </a:lnSpc>
              <a:spcBef>
                <a:spcPts val="0"/>
              </a:spcBef>
              <a:spcAft>
                <a:spcPts val="0"/>
              </a:spcAft>
              <a:buClr>
                <a:schemeClr val="dk1"/>
              </a:buClr>
              <a:buSzPts val="1100"/>
              <a:buFont typeface="Arial" panose="020B0604020202020204" pitchFamily="34" charset="0"/>
              <a:buChar char="•"/>
            </a:pPr>
            <a:r>
              <a:rPr lang="en-US" sz="1800" b="1" dirty="0"/>
              <a:t>Portability</a:t>
            </a:r>
          </a:p>
          <a:p>
            <a:pPr marL="285750" lvl="0" indent="-285750" algn="l" rtl="0">
              <a:lnSpc>
                <a:spcPct val="150000"/>
              </a:lnSpc>
              <a:spcBef>
                <a:spcPts val="0"/>
              </a:spcBef>
              <a:spcAft>
                <a:spcPts val="0"/>
              </a:spcAft>
              <a:buClr>
                <a:schemeClr val="dk1"/>
              </a:buClr>
              <a:buSzPts val="1100"/>
              <a:buFont typeface="Arial" panose="020B0604020202020204" pitchFamily="34" charset="0"/>
              <a:buChar char="•"/>
            </a:pPr>
            <a:r>
              <a:rPr lang="en-US" sz="1800" b="1" dirty="0"/>
              <a:t>compatibility</a:t>
            </a:r>
          </a:p>
          <a:p>
            <a:pPr marL="285750" lvl="0" indent="-285750" algn="l" rtl="0">
              <a:lnSpc>
                <a:spcPct val="150000"/>
              </a:lnSpc>
              <a:spcBef>
                <a:spcPts val="0"/>
              </a:spcBef>
              <a:spcAft>
                <a:spcPts val="0"/>
              </a:spcAft>
              <a:buClr>
                <a:schemeClr val="dk1"/>
              </a:buClr>
              <a:buSzPts val="1100"/>
              <a:buFont typeface="Arial" panose="020B0604020202020204" pitchFamily="34" charset="0"/>
              <a:buChar char="•"/>
            </a:pPr>
            <a:r>
              <a:rPr lang="en-US" sz="1800" b="1" dirty="0"/>
              <a:t>Availability </a:t>
            </a:r>
          </a:p>
        </p:txBody>
      </p:sp>
      <p:grpSp>
        <p:nvGrpSpPr>
          <p:cNvPr id="26339" name="Google Shape;26339;p75"/>
          <p:cNvGrpSpPr/>
          <p:nvPr/>
        </p:nvGrpSpPr>
        <p:grpSpPr>
          <a:xfrm>
            <a:off x="3950489" y="4792679"/>
            <a:ext cx="363110" cy="151607"/>
            <a:chOff x="3708023" y="4792679"/>
            <a:chExt cx="363110" cy="151607"/>
          </a:xfrm>
        </p:grpSpPr>
        <p:cxnSp>
          <p:nvCxnSpPr>
            <p:cNvPr id="26340" name="Google Shape;26340;p75"/>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341" name="Google Shape;26341;p75"/>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2" name="Google Shape;26342;p75"/>
          <p:cNvGrpSpPr/>
          <p:nvPr/>
        </p:nvGrpSpPr>
        <p:grpSpPr>
          <a:xfrm>
            <a:off x="4831532" y="4792679"/>
            <a:ext cx="363110" cy="151607"/>
            <a:chOff x="5075473" y="4792679"/>
            <a:chExt cx="363110" cy="151607"/>
          </a:xfrm>
        </p:grpSpPr>
        <p:cxnSp>
          <p:nvCxnSpPr>
            <p:cNvPr id="26343" name="Google Shape;26343;p75"/>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344" name="Google Shape;26344;p75"/>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45" name="Google Shape;26345;p75">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6" name="Google Shape;26346;p75">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47" name="Google Shape;26347;p75"/>
          <p:cNvGrpSpPr/>
          <p:nvPr/>
        </p:nvGrpSpPr>
        <p:grpSpPr>
          <a:xfrm>
            <a:off x="4406700" y="4764377"/>
            <a:ext cx="330600" cy="210673"/>
            <a:chOff x="4181350" y="4786752"/>
            <a:chExt cx="330600" cy="210673"/>
          </a:xfrm>
        </p:grpSpPr>
        <p:grpSp>
          <p:nvGrpSpPr>
            <p:cNvPr id="26348" name="Google Shape;26348;p75"/>
            <p:cNvGrpSpPr/>
            <p:nvPr/>
          </p:nvGrpSpPr>
          <p:grpSpPr>
            <a:xfrm>
              <a:off x="4257160" y="4786752"/>
              <a:ext cx="178983" cy="164217"/>
              <a:chOff x="3605095" y="3530536"/>
              <a:chExt cx="1280277" cy="1174657"/>
            </a:xfrm>
          </p:grpSpPr>
          <p:sp>
            <p:nvSpPr>
              <p:cNvPr id="26349" name="Google Shape;26349;p75"/>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0" name="Google Shape;26350;p75"/>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1" name="Google Shape;26351;p75"/>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2" name="Google Shape;26352;p75"/>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3" name="Google Shape;26353;p75"/>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54" name="Google Shape;26354;p75"/>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355" name="Google Shape;26355;p75">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9C1C6324-BF4D-5A24-1D6E-B8B5B1344213}"/>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33"/>
        <p:cNvGrpSpPr/>
        <p:nvPr/>
      </p:nvGrpSpPr>
      <p:grpSpPr>
        <a:xfrm>
          <a:off x="0" y="0"/>
          <a:ext cx="0" cy="0"/>
          <a:chOff x="0" y="0"/>
          <a:chExt cx="0" cy="0"/>
        </a:xfrm>
      </p:grpSpPr>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619661AC-FD77-D897-5968-2CE3B6F85C61}"/>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grpSp>
        <p:nvGrpSpPr>
          <p:cNvPr id="27553" name="Google Shape;27553;p92"/>
          <p:cNvGrpSpPr/>
          <p:nvPr/>
        </p:nvGrpSpPr>
        <p:grpSpPr>
          <a:xfrm>
            <a:off x="3950489" y="4792679"/>
            <a:ext cx="363110" cy="151607"/>
            <a:chOff x="3708023" y="4792679"/>
            <a:chExt cx="363110" cy="151607"/>
          </a:xfrm>
        </p:grpSpPr>
        <p:cxnSp>
          <p:nvCxnSpPr>
            <p:cNvPr id="27554" name="Google Shape;27554;p9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555" name="Google Shape;27555;p9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6" name="Google Shape;27556;p92"/>
          <p:cNvGrpSpPr/>
          <p:nvPr/>
        </p:nvGrpSpPr>
        <p:grpSpPr>
          <a:xfrm>
            <a:off x="4831532" y="4792679"/>
            <a:ext cx="363110" cy="151607"/>
            <a:chOff x="5075473" y="4792679"/>
            <a:chExt cx="363110" cy="151607"/>
          </a:xfrm>
        </p:grpSpPr>
        <p:cxnSp>
          <p:nvCxnSpPr>
            <p:cNvPr id="27557" name="Google Shape;27557;p9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558" name="Google Shape;27558;p9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59" name="Google Shape;27559;p9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0" name="Google Shape;27560;p9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61" name="Google Shape;27561;p92"/>
          <p:cNvGrpSpPr/>
          <p:nvPr/>
        </p:nvGrpSpPr>
        <p:grpSpPr>
          <a:xfrm>
            <a:off x="4406700" y="4764377"/>
            <a:ext cx="330600" cy="210673"/>
            <a:chOff x="4181350" y="4786752"/>
            <a:chExt cx="330600" cy="210673"/>
          </a:xfrm>
        </p:grpSpPr>
        <p:grpSp>
          <p:nvGrpSpPr>
            <p:cNvPr id="27562" name="Google Shape;27562;p92"/>
            <p:cNvGrpSpPr/>
            <p:nvPr/>
          </p:nvGrpSpPr>
          <p:grpSpPr>
            <a:xfrm>
              <a:off x="4257160" y="4786752"/>
              <a:ext cx="178983" cy="164217"/>
              <a:chOff x="3605095" y="3530536"/>
              <a:chExt cx="1280277" cy="1174657"/>
            </a:xfrm>
          </p:grpSpPr>
          <p:sp>
            <p:nvSpPr>
              <p:cNvPr id="27563" name="Google Shape;27563;p9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4" name="Google Shape;27564;p9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5" name="Google Shape;27565;p9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6" name="Google Shape;27566;p9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7" name="Google Shape;27567;p9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568" name="Google Shape;27568;p9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569" name="Google Shape;27569;p92">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091;p84">
            <a:extLst>
              <a:ext uri="{FF2B5EF4-FFF2-40B4-BE49-F238E27FC236}">
                <a16:creationId xmlns:a16="http://schemas.microsoft.com/office/drawing/2014/main" id="{ECCEAA25-4658-AAC9-A69A-5A88D5B4435C}"/>
              </a:ext>
            </a:extLst>
          </p:cNvPr>
          <p:cNvSpPr txBox="1">
            <a:spLocks noGrp="1"/>
          </p:cNvSpPr>
          <p:nvPr>
            <p:ph type="title"/>
          </p:nvPr>
        </p:nvSpPr>
        <p:spPr>
          <a:xfrm>
            <a:off x="2285301" y="854061"/>
            <a:ext cx="4242798" cy="6302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Application Speciation</a:t>
            </a:r>
            <a:endParaRPr sz="3200" dirty="0"/>
          </a:p>
        </p:txBody>
      </p:sp>
      <p:sp>
        <p:nvSpPr>
          <p:cNvPr id="6" name="Google Shape;2266;p63">
            <a:extLst>
              <a:ext uri="{FF2B5EF4-FFF2-40B4-BE49-F238E27FC236}">
                <a16:creationId xmlns:a16="http://schemas.microsoft.com/office/drawing/2014/main" id="{11DD1C77-5904-70AE-37B7-3ED9429466D4}"/>
              </a:ext>
            </a:extLst>
          </p:cNvPr>
          <p:cNvSpPr txBox="1">
            <a:spLocks noGrp="1"/>
          </p:cNvSpPr>
          <p:nvPr/>
        </p:nvSpPr>
        <p:spPr>
          <a:xfrm>
            <a:off x="1642175" y="1579996"/>
            <a:ext cx="6376417" cy="2387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Clr>
                <a:schemeClr val="bg2"/>
              </a:buClr>
              <a:buNone/>
            </a:pPr>
            <a:endParaRPr lang="en-US" sz="1600" dirty="0">
              <a:solidFill>
                <a:schemeClr val="accent3"/>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bg2"/>
              </a:buClr>
            </a:pPr>
            <a:r>
              <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rPr>
              <a:t>Chatting</a:t>
            </a:r>
          </a:p>
          <a:p>
            <a:pPr marL="285750" lvl="0" indent="-285750" rtl="0">
              <a:spcBef>
                <a:spcPts val="0"/>
              </a:spcBef>
              <a:spcAft>
                <a:spcPts val="0"/>
              </a:spcAft>
              <a:buClr>
                <a:schemeClr val="bg2"/>
              </a:buClr>
              <a:buFont typeface="Arial" panose="020B0604020202020204" pitchFamily="34" charset="0"/>
              <a:buChar char="•"/>
            </a:pPr>
            <a:endPar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bg2"/>
              </a:buClr>
            </a:pPr>
            <a:r>
              <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rPr>
              <a:t>Emergency calls </a:t>
            </a:r>
          </a:p>
          <a:p>
            <a:pPr marL="285750" lvl="0" indent="-285750" rtl="0">
              <a:spcBef>
                <a:spcPts val="0"/>
              </a:spcBef>
              <a:spcAft>
                <a:spcPts val="0"/>
              </a:spcAft>
              <a:buClr>
                <a:schemeClr val="bg2"/>
              </a:buClr>
              <a:buFont typeface="Arial" panose="020B0604020202020204" pitchFamily="34" charset="0"/>
              <a:buChar char="•"/>
            </a:pPr>
            <a:endPar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bg2"/>
              </a:buClr>
            </a:pPr>
            <a:r>
              <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rPr>
              <a:t>Translation</a:t>
            </a:r>
          </a:p>
          <a:p>
            <a:pPr marL="285750" indent="-285750">
              <a:buClr>
                <a:schemeClr val="bg2"/>
              </a:buClr>
            </a:pPr>
            <a:endPar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endParaRPr>
          </a:p>
          <a:p>
            <a:pPr marL="285750" indent="-285750">
              <a:buClr>
                <a:schemeClr val="bg2"/>
              </a:buClr>
            </a:pPr>
            <a:r>
              <a:rPr lang="en-US" sz="1600" b="1" dirty="0">
                <a:solidFill>
                  <a:schemeClr val="accent3"/>
                </a:solidFill>
                <a:latin typeface="Roboto" panose="02000000000000000000" pitchFamily="2" charset="0"/>
                <a:ea typeface="Roboto" panose="02000000000000000000" pitchFamily="2" charset="0"/>
                <a:cs typeface="Roboto" panose="02000000000000000000" pitchFamily="2" charset="0"/>
              </a:rPr>
              <a:t>Location to nearby hospitals </a:t>
            </a:r>
          </a:p>
          <a:p>
            <a:pPr marL="285750" lvl="0" indent="-285750" rtl="0">
              <a:spcBef>
                <a:spcPts val="0"/>
              </a:spcBef>
              <a:spcAft>
                <a:spcPts val="0"/>
              </a:spcAft>
              <a:buClr>
                <a:schemeClr val="bg2"/>
              </a:buClr>
              <a:buFont typeface="Arial" panose="020B0604020202020204" pitchFamily="34" charset="0"/>
              <a:buChar char="•"/>
            </a:pPr>
            <a:endParaRPr lang="en-US" sz="1600" b="1" dirty="0"/>
          </a:p>
          <a:p>
            <a:pPr marL="285750" lvl="0" indent="-285750" algn="l" rtl="0">
              <a:spcBef>
                <a:spcPts val="0"/>
              </a:spcBef>
              <a:spcAft>
                <a:spcPts val="0"/>
              </a:spcAft>
              <a:buClr>
                <a:schemeClr val="bg2"/>
              </a:buClr>
              <a:buFont typeface="Arial" panose="020B0604020202020204" pitchFamily="34" charset="0"/>
              <a:buChar char="•"/>
            </a:pPr>
            <a:endParaRPr lang="en-US" dirty="0"/>
          </a:p>
        </p:txBody>
      </p:sp>
    </p:spTree>
    <p:extLst>
      <p:ext uri="{BB962C8B-B14F-4D97-AF65-F5344CB8AC3E}">
        <p14:creationId xmlns:p14="http://schemas.microsoft.com/office/powerpoint/2010/main" val="152181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04"/>
        <p:cNvGrpSpPr/>
        <p:nvPr/>
      </p:nvGrpSpPr>
      <p:grpSpPr>
        <a:xfrm>
          <a:off x="0" y="0"/>
          <a:ext cx="0" cy="0"/>
          <a:chOff x="0" y="0"/>
          <a:chExt cx="0" cy="0"/>
        </a:xfrm>
      </p:grpSpPr>
      <p:sp>
        <p:nvSpPr>
          <p:cNvPr id="27805" name="Google Shape;27805;p9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Why FastAPI</a:t>
            </a:r>
            <a:endParaRPr dirty="0"/>
          </a:p>
        </p:txBody>
      </p:sp>
      <p:grpSp>
        <p:nvGrpSpPr>
          <p:cNvPr id="27856" name="Google Shape;27856;p94"/>
          <p:cNvGrpSpPr/>
          <p:nvPr/>
        </p:nvGrpSpPr>
        <p:grpSpPr>
          <a:xfrm>
            <a:off x="3950489" y="4792679"/>
            <a:ext cx="363110" cy="151607"/>
            <a:chOff x="3708023" y="4792679"/>
            <a:chExt cx="363110" cy="151607"/>
          </a:xfrm>
        </p:grpSpPr>
        <p:cxnSp>
          <p:nvCxnSpPr>
            <p:cNvPr id="27857" name="Google Shape;27857;p94"/>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858" name="Google Shape;27858;p94"/>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9" name="Google Shape;27859;p94"/>
          <p:cNvGrpSpPr/>
          <p:nvPr/>
        </p:nvGrpSpPr>
        <p:grpSpPr>
          <a:xfrm>
            <a:off x="4831532" y="4792679"/>
            <a:ext cx="363110" cy="151607"/>
            <a:chOff x="5075473" y="4792679"/>
            <a:chExt cx="363110" cy="151607"/>
          </a:xfrm>
        </p:grpSpPr>
        <p:cxnSp>
          <p:nvCxnSpPr>
            <p:cNvPr id="27860" name="Google Shape;27860;p94"/>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861" name="Google Shape;27861;p94"/>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62" name="Google Shape;27862;p94">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3" name="Google Shape;27863;p94">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4" name="Google Shape;27864;p94"/>
          <p:cNvGrpSpPr/>
          <p:nvPr/>
        </p:nvGrpSpPr>
        <p:grpSpPr>
          <a:xfrm>
            <a:off x="4406700" y="4764377"/>
            <a:ext cx="330600" cy="210673"/>
            <a:chOff x="4181350" y="4786752"/>
            <a:chExt cx="330600" cy="210673"/>
          </a:xfrm>
        </p:grpSpPr>
        <p:grpSp>
          <p:nvGrpSpPr>
            <p:cNvPr id="27865" name="Google Shape;27865;p94"/>
            <p:cNvGrpSpPr/>
            <p:nvPr/>
          </p:nvGrpSpPr>
          <p:grpSpPr>
            <a:xfrm>
              <a:off x="4257160" y="4786752"/>
              <a:ext cx="178983" cy="164217"/>
              <a:chOff x="3605095" y="3530536"/>
              <a:chExt cx="1280277" cy="1174657"/>
            </a:xfrm>
          </p:grpSpPr>
          <p:sp>
            <p:nvSpPr>
              <p:cNvPr id="27866" name="Google Shape;27866;p94"/>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7" name="Google Shape;27867;p94"/>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8" name="Google Shape;27868;p94"/>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9" name="Google Shape;27869;p94"/>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0" name="Google Shape;27870;p94"/>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871" name="Google Shape;27871;p94"/>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872" name="Google Shape;27872;p94">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03449FE-BBA6-0E2F-905A-37CAD0CD89C3}"/>
              </a:ext>
            </a:extLst>
          </p:cNvPr>
          <p:cNvPicPr>
            <a:picLocks noChangeAspect="1"/>
          </p:cNvPicPr>
          <p:nvPr/>
        </p:nvPicPr>
        <p:blipFill>
          <a:blip r:embed="rId4">
            <a:alphaModFix amt="85000"/>
          </a:blip>
          <a:stretch>
            <a:fillRect/>
          </a:stretch>
        </p:blipFill>
        <p:spPr>
          <a:xfrm>
            <a:off x="1529329" y="1273061"/>
            <a:ext cx="6091607" cy="3238896"/>
          </a:xfrm>
          <a:prstGeom prst="rect">
            <a:avLst/>
          </a:prstGeom>
        </p:spPr>
      </p:pic>
      <p:pic>
        <p:nvPicPr>
          <p:cNvPr id="3" name="Picture 4" descr="The National Egyptian E-learning University - الجامعة المصرية للتعلم  الإلكتروني الأهلية - مصر">
            <a:extLst>
              <a:ext uri="{FF2B5EF4-FFF2-40B4-BE49-F238E27FC236}">
                <a16:creationId xmlns:a16="http://schemas.microsoft.com/office/drawing/2014/main" id="{03569BF1-D5B4-BEC2-FBAB-DEC3B2C61244}"/>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98"/>
        <p:cNvGrpSpPr/>
        <p:nvPr/>
      </p:nvGrpSpPr>
      <p:grpSpPr>
        <a:xfrm>
          <a:off x="0" y="0"/>
          <a:ext cx="0" cy="0"/>
          <a:chOff x="0" y="0"/>
          <a:chExt cx="0" cy="0"/>
        </a:xfrm>
      </p:grpSpPr>
      <p:sp>
        <p:nvSpPr>
          <p:cNvPr id="28699" name="Google Shape;28699;p96"/>
          <p:cNvSpPr txBox="1">
            <a:spLocks noGrp="1"/>
          </p:cNvSpPr>
          <p:nvPr>
            <p:ph type="title"/>
          </p:nvPr>
        </p:nvSpPr>
        <p:spPr>
          <a:xfrm>
            <a:off x="674711" y="3783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ig Shoulders Text"/>
                <a:ea typeface="Big Shoulders Text"/>
                <a:cs typeface="Big Shoulders Text"/>
                <a:sym typeface="Big Shoulders Text"/>
              </a:rPr>
              <a:t>Flowchart</a:t>
            </a:r>
            <a:endParaRPr dirty="0">
              <a:latin typeface="Big Shoulders Text"/>
              <a:ea typeface="Big Shoulders Text"/>
              <a:cs typeface="Big Shoulders Text"/>
              <a:sym typeface="Big Shoulders Text"/>
            </a:endParaRPr>
          </a:p>
        </p:txBody>
      </p:sp>
      <p:grpSp>
        <p:nvGrpSpPr>
          <p:cNvPr id="28752" name="Google Shape;28752;p96"/>
          <p:cNvGrpSpPr/>
          <p:nvPr/>
        </p:nvGrpSpPr>
        <p:grpSpPr>
          <a:xfrm>
            <a:off x="3950489" y="4792679"/>
            <a:ext cx="363110" cy="151607"/>
            <a:chOff x="3708023" y="4792679"/>
            <a:chExt cx="363110" cy="151607"/>
          </a:xfrm>
        </p:grpSpPr>
        <p:cxnSp>
          <p:nvCxnSpPr>
            <p:cNvPr id="28753" name="Google Shape;28753;p96"/>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8754" name="Google Shape;28754;p96"/>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5" name="Google Shape;28755;p96"/>
          <p:cNvGrpSpPr/>
          <p:nvPr/>
        </p:nvGrpSpPr>
        <p:grpSpPr>
          <a:xfrm>
            <a:off x="4831532" y="4792679"/>
            <a:ext cx="363110" cy="151607"/>
            <a:chOff x="5075473" y="4792679"/>
            <a:chExt cx="363110" cy="151607"/>
          </a:xfrm>
        </p:grpSpPr>
        <p:cxnSp>
          <p:nvCxnSpPr>
            <p:cNvPr id="28756" name="Google Shape;28756;p96"/>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8757" name="Google Shape;28757;p96"/>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58" name="Google Shape;28758;p96">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9" name="Google Shape;28759;p96">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0" name="Google Shape;28760;p96"/>
          <p:cNvGrpSpPr/>
          <p:nvPr/>
        </p:nvGrpSpPr>
        <p:grpSpPr>
          <a:xfrm>
            <a:off x="4406700" y="4764377"/>
            <a:ext cx="330600" cy="210673"/>
            <a:chOff x="4181350" y="4786752"/>
            <a:chExt cx="330600" cy="210673"/>
          </a:xfrm>
        </p:grpSpPr>
        <p:grpSp>
          <p:nvGrpSpPr>
            <p:cNvPr id="28761" name="Google Shape;28761;p96"/>
            <p:cNvGrpSpPr/>
            <p:nvPr/>
          </p:nvGrpSpPr>
          <p:grpSpPr>
            <a:xfrm>
              <a:off x="4257160" y="4786752"/>
              <a:ext cx="178983" cy="164217"/>
              <a:chOff x="3605095" y="3530536"/>
              <a:chExt cx="1280277" cy="1174657"/>
            </a:xfrm>
          </p:grpSpPr>
          <p:sp>
            <p:nvSpPr>
              <p:cNvPr id="28762" name="Google Shape;28762;p96"/>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3" name="Google Shape;28763;p96"/>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4" name="Google Shape;28764;p96"/>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5" name="Google Shape;28765;p96"/>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6" name="Google Shape;28766;p96"/>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767" name="Google Shape;28767;p96"/>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8768" name="Google Shape;28768;p96">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a:extLst>
              <a:ext uri="{FF2B5EF4-FFF2-40B4-BE49-F238E27FC236}">
                <a16:creationId xmlns:a16="http://schemas.microsoft.com/office/drawing/2014/main" id="{CE263D16-85C4-8255-DA58-144FF38CCF7D}"/>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504748" y="561566"/>
            <a:ext cx="3803904" cy="4194459"/>
          </a:xfrm>
          <a:prstGeom prst="rect">
            <a:avLst/>
          </a:prstGeom>
        </p:spPr>
      </p:pic>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209E1E34-18FF-C3ED-218C-DE20FC6CFA94}"/>
              </a:ext>
            </a:extLst>
          </p:cNvPr>
          <p:cNvPicPr>
            <a:picLocks noChangeAspect="1" noChangeArrowheads="1"/>
          </p:cNvPicPr>
          <p:nvPr/>
        </p:nvPicPr>
        <p:blipFill>
          <a:blip r:embed="rId6">
            <a:alphaModFix amt="5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98"/>
        <p:cNvGrpSpPr/>
        <p:nvPr/>
      </p:nvGrpSpPr>
      <p:grpSpPr>
        <a:xfrm>
          <a:off x="0" y="0"/>
          <a:ext cx="0" cy="0"/>
          <a:chOff x="0" y="0"/>
          <a:chExt cx="0" cy="0"/>
        </a:xfrm>
      </p:grpSpPr>
      <p:sp>
        <p:nvSpPr>
          <p:cNvPr id="28699" name="Google Shape;28699;p96"/>
          <p:cNvSpPr txBox="1">
            <a:spLocks noGrp="1"/>
          </p:cNvSpPr>
          <p:nvPr>
            <p:ph type="title"/>
          </p:nvPr>
        </p:nvSpPr>
        <p:spPr>
          <a:xfrm>
            <a:off x="674711" y="3783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ig Shoulders Text"/>
                <a:ea typeface="Big Shoulders Text"/>
                <a:cs typeface="Big Shoulders Text"/>
                <a:sym typeface="Big Shoulders Text"/>
              </a:rPr>
              <a:t>Usecase diagram</a:t>
            </a:r>
            <a:endParaRPr dirty="0">
              <a:latin typeface="Big Shoulders Text"/>
              <a:ea typeface="Big Shoulders Text"/>
              <a:cs typeface="Big Shoulders Text"/>
              <a:sym typeface="Big Shoulders Text"/>
            </a:endParaRPr>
          </a:p>
        </p:txBody>
      </p:sp>
      <p:grpSp>
        <p:nvGrpSpPr>
          <p:cNvPr id="28752" name="Google Shape;28752;p96"/>
          <p:cNvGrpSpPr/>
          <p:nvPr/>
        </p:nvGrpSpPr>
        <p:grpSpPr>
          <a:xfrm>
            <a:off x="3950489" y="4792679"/>
            <a:ext cx="363110" cy="151607"/>
            <a:chOff x="3708023" y="4792679"/>
            <a:chExt cx="363110" cy="151607"/>
          </a:xfrm>
        </p:grpSpPr>
        <p:cxnSp>
          <p:nvCxnSpPr>
            <p:cNvPr id="28753" name="Google Shape;28753;p96"/>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8754" name="Google Shape;28754;p96"/>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5" name="Google Shape;28755;p96"/>
          <p:cNvGrpSpPr/>
          <p:nvPr/>
        </p:nvGrpSpPr>
        <p:grpSpPr>
          <a:xfrm>
            <a:off x="4831532" y="4792679"/>
            <a:ext cx="363110" cy="151607"/>
            <a:chOff x="5075473" y="4792679"/>
            <a:chExt cx="363110" cy="151607"/>
          </a:xfrm>
        </p:grpSpPr>
        <p:cxnSp>
          <p:nvCxnSpPr>
            <p:cNvPr id="28756" name="Google Shape;28756;p96"/>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8757" name="Google Shape;28757;p96"/>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58" name="Google Shape;28758;p96">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9" name="Google Shape;28759;p96">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60" name="Google Shape;28760;p96"/>
          <p:cNvGrpSpPr/>
          <p:nvPr/>
        </p:nvGrpSpPr>
        <p:grpSpPr>
          <a:xfrm>
            <a:off x="4406700" y="4764377"/>
            <a:ext cx="330600" cy="210673"/>
            <a:chOff x="4181350" y="4786752"/>
            <a:chExt cx="330600" cy="210673"/>
          </a:xfrm>
        </p:grpSpPr>
        <p:grpSp>
          <p:nvGrpSpPr>
            <p:cNvPr id="28761" name="Google Shape;28761;p96"/>
            <p:cNvGrpSpPr/>
            <p:nvPr/>
          </p:nvGrpSpPr>
          <p:grpSpPr>
            <a:xfrm>
              <a:off x="4257160" y="4786752"/>
              <a:ext cx="178983" cy="164217"/>
              <a:chOff x="3605095" y="3530536"/>
              <a:chExt cx="1280277" cy="1174657"/>
            </a:xfrm>
          </p:grpSpPr>
          <p:sp>
            <p:nvSpPr>
              <p:cNvPr id="28762" name="Google Shape;28762;p96"/>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3" name="Google Shape;28763;p96"/>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4" name="Google Shape;28764;p96"/>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5" name="Google Shape;28765;p96"/>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6" name="Google Shape;28766;p96"/>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767" name="Google Shape;28767;p96"/>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8768" name="Google Shape;28768;p96">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209E1E34-18FF-C3ED-218C-DE20FC6CFA9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diagram">
            <a:extLst>
              <a:ext uri="{FF2B5EF4-FFF2-40B4-BE49-F238E27FC236}">
                <a16:creationId xmlns:a16="http://schemas.microsoft.com/office/drawing/2014/main" id="{035F7D4B-6011-0AD2-91B1-D06C0398692A}"/>
              </a:ext>
            </a:extLst>
          </p:cNvPr>
          <p:cNvPicPr>
            <a:picLocks noChangeAspect="1"/>
          </p:cNvPicPr>
          <p:nvPr/>
        </p:nvPicPr>
        <p:blipFill>
          <a:blip r:embed="rId6"/>
          <a:stretch>
            <a:fillRect/>
          </a:stretch>
        </p:blipFill>
        <p:spPr>
          <a:xfrm>
            <a:off x="1860133" y="874214"/>
            <a:ext cx="5754334" cy="4354630"/>
          </a:xfrm>
          <a:prstGeom prst="rect">
            <a:avLst/>
          </a:prstGeom>
        </p:spPr>
      </p:pic>
    </p:spTree>
    <p:extLst>
      <p:ext uri="{BB962C8B-B14F-4D97-AF65-F5344CB8AC3E}">
        <p14:creationId xmlns:p14="http://schemas.microsoft.com/office/powerpoint/2010/main" val="5502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98"/>
        <p:cNvGrpSpPr/>
        <p:nvPr/>
      </p:nvGrpSpPr>
      <p:grpSpPr>
        <a:xfrm>
          <a:off x="0" y="0"/>
          <a:ext cx="0" cy="0"/>
          <a:chOff x="0" y="0"/>
          <a:chExt cx="0" cy="0"/>
        </a:xfrm>
      </p:grpSpPr>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209E1E34-18FF-C3ED-218C-DE20FC6CFA94}"/>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8773;p97">
            <a:extLst>
              <a:ext uri="{FF2B5EF4-FFF2-40B4-BE49-F238E27FC236}">
                <a16:creationId xmlns:a16="http://schemas.microsoft.com/office/drawing/2014/main" id="{38320D63-D981-A17A-6671-2A958B3DB132}"/>
              </a:ext>
            </a:extLst>
          </p:cNvPr>
          <p:cNvSpPr txBox="1">
            <a:spLocks noGrp="1"/>
          </p:cNvSpPr>
          <p:nvPr>
            <p:ph type="title"/>
          </p:nvPr>
        </p:nvSpPr>
        <p:spPr>
          <a:xfrm>
            <a:off x="788343" y="9347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Sequence Diagram</a:t>
            </a:r>
            <a:endParaRPr dirty="0"/>
          </a:p>
        </p:txBody>
      </p:sp>
      <p:pic>
        <p:nvPicPr>
          <p:cNvPr id="4" name="Picture 3">
            <a:extLst>
              <a:ext uri="{FF2B5EF4-FFF2-40B4-BE49-F238E27FC236}">
                <a16:creationId xmlns:a16="http://schemas.microsoft.com/office/drawing/2014/main" id="{A8611455-D122-5EA1-5546-7D2B99D0634F}"/>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131557" y="628104"/>
            <a:ext cx="6172464" cy="4515395"/>
          </a:xfrm>
          <a:prstGeom prst="rect">
            <a:avLst/>
          </a:prstGeom>
        </p:spPr>
      </p:pic>
    </p:spTree>
    <p:extLst>
      <p:ext uri="{BB962C8B-B14F-4D97-AF65-F5344CB8AC3E}">
        <p14:creationId xmlns:p14="http://schemas.microsoft.com/office/powerpoint/2010/main" val="119681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650"/>
        <p:cNvGrpSpPr/>
        <p:nvPr/>
      </p:nvGrpSpPr>
      <p:grpSpPr>
        <a:xfrm>
          <a:off x="0" y="0"/>
          <a:ext cx="0" cy="0"/>
          <a:chOff x="0" y="0"/>
          <a:chExt cx="0" cy="0"/>
        </a:xfrm>
      </p:grpSpPr>
      <p:grpSp>
        <p:nvGrpSpPr>
          <p:cNvPr id="25779" name="Google Shape;25779;p72"/>
          <p:cNvGrpSpPr/>
          <p:nvPr/>
        </p:nvGrpSpPr>
        <p:grpSpPr>
          <a:xfrm>
            <a:off x="3950489" y="4792679"/>
            <a:ext cx="363110" cy="151607"/>
            <a:chOff x="3708023" y="4792679"/>
            <a:chExt cx="363110" cy="151607"/>
          </a:xfrm>
        </p:grpSpPr>
        <p:cxnSp>
          <p:nvCxnSpPr>
            <p:cNvPr id="25780" name="Google Shape;25780;p7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1" name="Google Shape;25781;p7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2" name="Google Shape;25782;p72"/>
          <p:cNvGrpSpPr/>
          <p:nvPr/>
        </p:nvGrpSpPr>
        <p:grpSpPr>
          <a:xfrm>
            <a:off x="4831532" y="4792679"/>
            <a:ext cx="363110" cy="151607"/>
            <a:chOff x="5075473" y="4792679"/>
            <a:chExt cx="363110" cy="151607"/>
          </a:xfrm>
        </p:grpSpPr>
        <p:cxnSp>
          <p:nvCxnSpPr>
            <p:cNvPr id="25783" name="Google Shape;25783;p7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784" name="Google Shape;25784;p7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5" name="Google Shape;25785;p7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7" name="Google Shape;25787;p72"/>
          <p:cNvGrpSpPr/>
          <p:nvPr/>
        </p:nvGrpSpPr>
        <p:grpSpPr>
          <a:xfrm>
            <a:off x="4406700" y="4764377"/>
            <a:ext cx="330600" cy="210673"/>
            <a:chOff x="4181350" y="4786752"/>
            <a:chExt cx="330600" cy="210673"/>
          </a:xfrm>
        </p:grpSpPr>
        <p:grpSp>
          <p:nvGrpSpPr>
            <p:cNvPr id="25788" name="Google Shape;25788;p72"/>
            <p:cNvGrpSpPr/>
            <p:nvPr/>
          </p:nvGrpSpPr>
          <p:grpSpPr>
            <a:xfrm>
              <a:off x="4257160" y="4786752"/>
              <a:ext cx="178983" cy="164217"/>
              <a:chOff x="3605095" y="3530536"/>
              <a:chExt cx="1280277" cy="1174657"/>
            </a:xfrm>
          </p:grpSpPr>
          <p:sp>
            <p:nvSpPr>
              <p:cNvPr id="25789" name="Google Shape;25789;p7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1" name="Google Shape;25791;p7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2" name="Google Shape;25792;p7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3" name="Google Shape;25793;p7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4" name="Google Shape;25794;p7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795" name="Google Shape;25795;p72">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A7B328B1-FC6F-A180-4846-359786FCF5C5}"/>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7232;p88">
            <a:extLst>
              <a:ext uri="{FF2B5EF4-FFF2-40B4-BE49-F238E27FC236}">
                <a16:creationId xmlns:a16="http://schemas.microsoft.com/office/drawing/2014/main" id="{46D28C3D-19B2-3666-2160-EFB2F88CC4AC}"/>
              </a:ext>
            </a:extLst>
          </p:cNvPr>
          <p:cNvSpPr txBox="1">
            <a:spLocks/>
          </p:cNvSpPr>
          <p:nvPr/>
        </p:nvSpPr>
        <p:spPr>
          <a:xfrm>
            <a:off x="2423144" y="1441445"/>
            <a:ext cx="3934712" cy="1209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r>
              <a:rPr lang="en-US" sz="6600" dirty="0"/>
              <a:t>Thank you </a:t>
            </a:r>
          </a:p>
        </p:txBody>
      </p:sp>
      <p:sp>
        <p:nvSpPr>
          <p:cNvPr id="6" name="Google Shape;2266;p63">
            <a:extLst>
              <a:ext uri="{FF2B5EF4-FFF2-40B4-BE49-F238E27FC236}">
                <a16:creationId xmlns:a16="http://schemas.microsoft.com/office/drawing/2014/main" id="{FBC305FA-5AA4-4039-7DB8-3C30B0DBF682}"/>
              </a:ext>
            </a:extLst>
          </p:cNvPr>
          <p:cNvSpPr txBox="1">
            <a:spLocks noGrp="1"/>
          </p:cNvSpPr>
          <p:nvPr/>
        </p:nvSpPr>
        <p:spPr>
          <a:xfrm>
            <a:off x="1366885" y="2804529"/>
            <a:ext cx="6047230" cy="9697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lvl="0" indent="0" algn="ctr" rtl="0">
              <a:spcBef>
                <a:spcPts val="0"/>
              </a:spcBef>
              <a:spcAft>
                <a:spcPts val="0"/>
              </a:spcAft>
              <a:buClr>
                <a:schemeClr val="bg2"/>
              </a:buClr>
              <a:buNone/>
            </a:pPr>
            <a:r>
              <a:rPr lang="en-US" sz="1600" dirty="0">
                <a:solidFill>
                  <a:schemeClr val="accent3"/>
                </a:solidFill>
                <a:latin typeface="Roboto" panose="02000000000000000000" pitchFamily="2" charset="0"/>
                <a:ea typeface="Roboto" panose="02000000000000000000" pitchFamily="2" charset="0"/>
                <a:cs typeface="Roboto" panose="02000000000000000000" pitchFamily="2" charset="0"/>
              </a:rPr>
              <a:t>Dr. Samar Hesham   </a:t>
            </a:r>
          </a:p>
        </p:txBody>
      </p:sp>
    </p:spTree>
    <p:extLst>
      <p:ext uri="{BB962C8B-B14F-4D97-AF65-F5344CB8AC3E}">
        <p14:creationId xmlns:p14="http://schemas.microsoft.com/office/powerpoint/2010/main" val="389620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4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67"/>
        <p:cNvGrpSpPr/>
        <p:nvPr/>
      </p:nvGrpSpPr>
      <p:grpSpPr>
        <a:xfrm>
          <a:off x="0" y="0"/>
          <a:ext cx="0" cy="0"/>
          <a:chOff x="0" y="0"/>
          <a:chExt cx="0" cy="0"/>
        </a:xfrm>
      </p:grpSpPr>
      <p:sp>
        <p:nvSpPr>
          <p:cNvPr id="25468" name="Google Shape;25468;p69"/>
          <p:cNvSpPr txBox="1">
            <a:spLocks noGrp="1"/>
          </p:cNvSpPr>
          <p:nvPr>
            <p:ph type="title"/>
          </p:nvPr>
        </p:nvSpPr>
        <p:spPr>
          <a:xfrm>
            <a:off x="712519" y="63553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definition</a:t>
            </a:r>
            <a:endParaRPr dirty="0"/>
          </a:p>
        </p:txBody>
      </p:sp>
      <p:sp>
        <p:nvSpPr>
          <p:cNvPr id="25470" name="Google Shape;25470;p69"/>
          <p:cNvSpPr txBox="1">
            <a:spLocks noGrp="1"/>
          </p:cNvSpPr>
          <p:nvPr>
            <p:ph type="subTitle" idx="2"/>
          </p:nvPr>
        </p:nvSpPr>
        <p:spPr>
          <a:xfrm>
            <a:off x="1456577" y="1477668"/>
            <a:ext cx="6409831" cy="2563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People who are HOH usually communicate through spoken language and visuals.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They need to be aware of the sounds of the surrounding events to improve their dealing with the world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With the development of science, applications may help the patients impaired to live a better and safer life.</a:t>
            </a:r>
          </a:p>
        </p:txBody>
      </p:sp>
      <p:grpSp>
        <p:nvGrpSpPr>
          <p:cNvPr id="25528" name="Google Shape;25528;p69"/>
          <p:cNvGrpSpPr/>
          <p:nvPr/>
        </p:nvGrpSpPr>
        <p:grpSpPr>
          <a:xfrm>
            <a:off x="3950489" y="4792679"/>
            <a:ext cx="363110" cy="151607"/>
            <a:chOff x="3708023" y="4792679"/>
            <a:chExt cx="363110" cy="151607"/>
          </a:xfrm>
        </p:grpSpPr>
        <p:cxnSp>
          <p:nvCxnSpPr>
            <p:cNvPr id="25529" name="Google Shape;25529;p69"/>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530" name="Google Shape;25530;p69"/>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1" name="Google Shape;25531;p69"/>
          <p:cNvGrpSpPr/>
          <p:nvPr/>
        </p:nvGrpSpPr>
        <p:grpSpPr>
          <a:xfrm>
            <a:off x="4831532" y="4792679"/>
            <a:ext cx="363110" cy="151607"/>
            <a:chOff x="5075473" y="4792679"/>
            <a:chExt cx="363110" cy="151607"/>
          </a:xfrm>
        </p:grpSpPr>
        <p:cxnSp>
          <p:nvCxnSpPr>
            <p:cNvPr id="25532" name="Google Shape;25532;p69"/>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533" name="Google Shape;25533;p69"/>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34" name="Google Shape;25534;p69">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5" name="Google Shape;25535;p69">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36" name="Google Shape;25536;p69"/>
          <p:cNvGrpSpPr/>
          <p:nvPr/>
        </p:nvGrpSpPr>
        <p:grpSpPr>
          <a:xfrm>
            <a:off x="4406700" y="4764377"/>
            <a:ext cx="330600" cy="210673"/>
            <a:chOff x="4181350" y="4786752"/>
            <a:chExt cx="330600" cy="210673"/>
          </a:xfrm>
        </p:grpSpPr>
        <p:grpSp>
          <p:nvGrpSpPr>
            <p:cNvPr id="25537" name="Google Shape;25537;p69"/>
            <p:cNvGrpSpPr/>
            <p:nvPr/>
          </p:nvGrpSpPr>
          <p:grpSpPr>
            <a:xfrm>
              <a:off x="4257160" y="4786752"/>
              <a:ext cx="178983" cy="164217"/>
              <a:chOff x="3605095" y="3530536"/>
              <a:chExt cx="1280277" cy="1174657"/>
            </a:xfrm>
          </p:grpSpPr>
          <p:sp>
            <p:nvSpPr>
              <p:cNvPr id="25538" name="Google Shape;25538;p69"/>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9" name="Google Shape;25539;p69"/>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0" name="Google Shape;25540;p69"/>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1" name="Google Shape;25541;p69"/>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2" name="Google Shape;25542;p69"/>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543" name="Google Shape;25543;p69"/>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544" name="Google Shape;25544;p69">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0FE5A222-BB2A-A775-3B22-DB03477A6553}"/>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32"/>
        <p:cNvGrpSpPr/>
        <p:nvPr/>
      </p:nvGrpSpPr>
      <p:grpSpPr>
        <a:xfrm>
          <a:off x="0" y="0"/>
          <a:ext cx="0" cy="0"/>
          <a:chOff x="0" y="0"/>
          <a:chExt cx="0" cy="0"/>
        </a:xfrm>
      </p:grpSpPr>
      <p:sp>
        <p:nvSpPr>
          <p:cNvPr id="25333" name="Google Shape;25333;p66"/>
          <p:cNvSpPr txBox="1">
            <a:spLocks noGrp="1"/>
          </p:cNvSpPr>
          <p:nvPr>
            <p:ph type="title" idx="21"/>
          </p:nvPr>
        </p:nvSpPr>
        <p:spPr>
          <a:xfrm>
            <a:off x="2867069" y="477308"/>
            <a:ext cx="323088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Motivation</a:t>
            </a:r>
            <a:endParaRPr dirty="0"/>
          </a:p>
        </p:txBody>
      </p:sp>
      <p:grpSp>
        <p:nvGrpSpPr>
          <p:cNvPr id="25358" name="Google Shape;25358;p66"/>
          <p:cNvGrpSpPr/>
          <p:nvPr/>
        </p:nvGrpSpPr>
        <p:grpSpPr>
          <a:xfrm>
            <a:off x="3950489" y="4792679"/>
            <a:ext cx="363110" cy="151607"/>
            <a:chOff x="3708023" y="4792679"/>
            <a:chExt cx="363110" cy="151607"/>
          </a:xfrm>
        </p:grpSpPr>
        <p:cxnSp>
          <p:nvCxnSpPr>
            <p:cNvPr id="25359" name="Google Shape;25359;p66"/>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60" name="Google Shape;25360;p66"/>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1" name="Google Shape;25361;p66"/>
          <p:cNvGrpSpPr/>
          <p:nvPr/>
        </p:nvGrpSpPr>
        <p:grpSpPr>
          <a:xfrm>
            <a:off x="4831532" y="4792679"/>
            <a:ext cx="363110" cy="151607"/>
            <a:chOff x="5075473" y="4792679"/>
            <a:chExt cx="363110" cy="151607"/>
          </a:xfrm>
        </p:grpSpPr>
        <p:cxnSp>
          <p:nvCxnSpPr>
            <p:cNvPr id="25362" name="Google Shape;25362;p66"/>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63" name="Google Shape;25363;p66"/>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4" name="Google Shape;25364;p66">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5" name="Google Shape;25365;p66">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66" name="Google Shape;25366;p66"/>
          <p:cNvGrpSpPr/>
          <p:nvPr/>
        </p:nvGrpSpPr>
        <p:grpSpPr>
          <a:xfrm>
            <a:off x="4406700" y="4764377"/>
            <a:ext cx="330600" cy="210673"/>
            <a:chOff x="4181350" y="4786752"/>
            <a:chExt cx="330600" cy="210673"/>
          </a:xfrm>
        </p:grpSpPr>
        <p:grpSp>
          <p:nvGrpSpPr>
            <p:cNvPr id="25367" name="Google Shape;25367;p66"/>
            <p:cNvGrpSpPr/>
            <p:nvPr/>
          </p:nvGrpSpPr>
          <p:grpSpPr>
            <a:xfrm>
              <a:off x="4257160" y="4786752"/>
              <a:ext cx="178983" cy="164217"/>
              <a:chOff x="3605095" y="3530536"/>
              <a:chExt cx="1280277" cy="1174657"/>
            </a:xfrm>
          </p:grpSpPr>
          <p:sp>
            <p:nvSpPr>
              <p:cNvPr id="25368" name="Google Shape;25368;p66"/>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9" name="Google Shape;25369;p66"/>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0" name="Google Shape;25370;p66"/>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1" name="Google Shape;25371;p66"/>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2" name="Google Shape;25372;p66"/>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373" name="Google Shape;25373;p66"/>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374" name="Google Shape;25374;p66">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Subtitle 3">
            <a:extLst>
              <a:ext uri="{FF2B5EF4-FFF2-40B4-BE49-F238E27FC236}">
                <a16:creationId xmlns:a16="http://schemas.microsoft.com/office/drawing/2014/main" id="{9BBD4220-9380-0A95-D3E0-D8FD1F7863DA}"/>
              </a:ext>
            </a:extLst>
          </p:cNvPr>
          <p:cNvSpPr>
            <a:spLocks noGrp="1"/>
          </p:cNvSpPr>
          <p:nvPr>
            <p:ph type="subTitle" idx="1"/>
          </p:nvPr>
        </p:nvSpPr>
        <p:spPr>
          <a:xfrm>
            <a:off x="748573" y="1502875"/>
            <a:ext cx="8163621" cy="3269297"/>
          </a:xfrm>
        </p:spPr>
        <p:txBody>
          <a:bodyPr/>
          <a:lstStyle/>
          <a:p>
            <a:r>
              <a:rPr lang="en-US" dirty="0">
                <a:solidFill>
                  <a:schemeClr val="accent3"/>
                </a:solidFill>
                <a:latin typeface="Roboto" panose="02000000000000000000" pitchFamily="2" charset="0"/>
                <a:ea typeface="Roboto" panose="02000000000000000000" pitchFamily="2" charset="0"/>
                <a:cs typeface="Roboto" panose="02000000000000000000" pitchFamily="2" charset="0"/>
              </a:rPr>
              <a:t>As a result of HOH case people can face many difficulties in their daily life like (fire, stealing, etc.), thus they crucially need a help.</a:t>
            </a:r>
          </a:p>
          <a:p>
            <a:endParaRPr lang="en-US" dirty="0">
              <a:solidFill>
                <a:schemeClr val="accent3"/>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accent3"/>
                </a:solidFill>
                <a:latin typeface="Roboto" panose="02000000000000000000" pitchFamily="2" charset="0"/>
                <a:ea typeface="Roboto" panose="02000000000000000000" pitchFamily="2" charset="0"/>
                <a:cs typeface="Roboto" panose="02000000000000000000" pitchFamily="2" charset="0"/>
              </a:rPr>
              <a:t>Technology helps HOH with many ways, Assistive listening devices (ALDs), alerting devices, etc. which encouraged us to take a role. </a:t>
            </a:r>
          </a:p>
          <a:p>
            <a:endParaRPr lang="en-US" dirty="0">
              <a:solidFill>
                <a:schemeClr val="accent3"/>
              </a:solidFill>
              <a:latin typeface="Roboto" panose="02000000000000000000" pitchFamily="2" charset="0"/>
              <a:ea typeface="Roboto" panose="02000000000000000000" pitchFamily="2" charset="0"/>
              <a:cs typeface="Roboto" panose="02000000000000000000" pitchFamily="2" charset="0"/>
            </a:endParaRPr>
          </a:p>
          <a:p>
            <a:r>
              <a:rPr lang="en-US" dirty="0">
                <a:solidFill>
                  <a:schemeClr val="accent3"/>
                </a:solidFill>
                <a:latin typeface="Roboto" panose="02000000000000000000" pitchFamily="2" charset="0"/>
                <a:ea typeface="Roboto" panose="02000000000000000000" pitchFamily="2" charset="0"/>
                <a:cs typeface="Roboto" panose="02000000000000000000" pitchFamily="2" charset="0"/>
              </a:rPr>
              <a:t>One of these modern ways is providing an application that helps them to avoid difficulties which sounds attractive way. </a:t>
            </a:r>
          </a:p>
          <a:p>
            <a:endParaRPr lang="en-US"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E38A71A5-7480-63DD-C958-34A5992E5C67}"/>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8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99"/>
        <p:cNvGrpSpPr/>
        <p:nvPr/>
      </p:nvGrpSpPr>
      <p:grpSpPr>
        <a:xfrm>
          <a:off x="0" y="0"/>
          <a:ext cx="0" cy="0"/>
          <a:chOff x="0" y="0"/>
          <a:chExt cx="0" cy="0"/>
        </a:xfrm>
      </p:grpSpPr>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91B967B6-F9F4-45DF-5AE6-1E3A3375D7F4}"/>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
        <p:nvSpPr>
          <p:cNvPr id="25800" name="Google Shape;25800;p73"/>
          <p:cNvSpPr txBox="1">
            <a:spLocks noGrp="1"/>
          </p:cNvSpPr>
          <p:nvPr>
            <p:ph type="title"/>
          </p:nvPr>
        </p:nvSpPr>
        <p:spPr>
          <a:xfrm>
            <a:off x="305474" y="40180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General idea</a:t>
            </a:r>
            <a:endParaRPr dirty="0"/>
          </a:p>
        </p:txBody>
      </p:sp>
      <p:sp>
        <p:nvSpPr>
          <p:cNvPr id="25801" name="Google Shape;25801;p73"/>
          <p:cNvSpPr txBox="1">
            <a:spLocks noGrp="1"/>
          </p:cNvSpPr>
          <p:nvPr>
            <p:ph type="body" idx="1"/>
          </p:nvPr>
        </p:nvSpPr>
        <p:spPr>
          <a:xfrm>
            <a:off x="228381" y="1146990"/>
            <a:ext cx="5229318" cy="30511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This app will be like an assistant that can hear what the user maybe can’t hear.</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Then notify him/her by simple notification, and by flashlight or/and vibration.</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It will be like allowing your smart device to be turned into alerting device with </a:t>
            </a:r>
            <a:r>
              <a:rPr lang="en-US" sz="1600" dirty="0" err="1"/>
              <a:t>Eara</a:t>
            </a:r>
            <a:r>
              <a:rPr lang="en-US" sz="1600" dirty="0"/>
              <a:t>.</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By alerting the user of sounds from his/her environment.</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And for sure, getting alerts to sounds around you makes you feel safe, secure and comfort.</a:t>
            </a:r>
          </a:p>
          <a:p>
            <a:pPr marL="0" lvl="0" indent="0" algn="l" rtl="0">
              <a:spcBef>
                <a:spcPts val="0"/>
              </a:spcBef>
              <a:spcAft>
                <a:spcPts val="0"/>
              </a:spcAft>
              <a:buClr>
                <a:schemeClr val="dk1"/>
              </a:buClr>
              <a:buSzPts val="1100"/>
              <a:buFont typeface="Arial"/>
              <a:buNone/>
            </a:pPr>
            <a:endParaRPr dirty="0"/>
          </a:p>
        </p:txBody>
      </p:sp>
      <p:grpSp>
        <p:nvGrpSpPr>
          <p:cNvPr id="26196" name="Google Shape;26196;p73"/>
          <p:cNvGrpSpPr/>
          <p:nvPr/>
        </p:nvGrpSpPr>
        <p:grpSpPr>
          <a:xfrm>
            <a:off x="3950489" y="4792679"/>
            <a:ext cx="363110" cy="151607"/>
            <a:chOff x="3708023" y="4792679"/>
            <a:chExt cx="363110" cy="151607"/>
          </a:xfrm>
        </p:grpSpPr>
        <p:cxnSp>
          <p:nvCxnSpPr>
            <p:cNvPr id="26197" name="Google Shape;26197;p73"/>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198" name="Google Shape;26198;p73"/>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9" name="Google Shape;26199;p73"/>
          <p:cNvGrpSpPr/>
          <p:nvPr/>
        </p:nvGrpSpPr>
        <p:grpSpPr>
          <a:xfrm>
            <a:off x="4831532" y="4792679"/>
            <a:ext cx="363110" cy="151607"/>
            <a:chOff x="5075473" y="4792679"/>
            <a:chExt cx="363110" cy="151607"/>
          </a:xfrm>
        </p:grpSpPr>
        <p:cxnSp>
          <p:nvCxnSpPr>
            <p:cNvPr id="26200" name="Google Shape;26200;p73"/>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201" name="Google Shape;26201;p73"/>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2" name="Google Shape;26202;p73">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3" name="Google Shape;26203;p73">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04" name="Google Shape;26204;p73"/>
          <p:cNvGrpSpPr/>
          <p:nvPr/>
        </p:nvGrpSpPr>
        <p:grpSpPr>
          <a:xfrm>
            <a:off x="4406700" y="4764377"/>
            <a:ext cx="330600" cy="210673"/>
            <a:chOff x="4181350" y="4786752"/>
            <a:chExt cx="330600" cy="210673"/>
          </a:xfrm>
        </p:grpSpPr>
        <p:grpSp>
          <p:nvGrpSpPr>
            <p:cNvPr id="26205" name="Google Shape;26205;p73"/>
            <p:cNvGrpSpPr/>
            <p:nvPr/>
          </p:nvGrpSpPr>
          <p:grpSpPr>
            <a:xfrm>
              <a:off x="4257160" y="4786752"/>
              <a:ext cx="178983" cy="164217"/>
              <a:chOff x="3605095" y="3530536"/>
              <a:chExt cx="1280277" cy="1174657"/>
            </a:xfrm>
          </p:grpSpPr>
          <p:sp>
            <p:nvSpPr>
              <p:cNvPr id="26206" name="Google Shape;26206;p73"/>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7" name="Google Shape;26207;p73"/>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8" name="Google Shape;26208;p73"/>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9" name="Google Shape;26209;p73"/>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0" name="Google Shape;26210;p73"/>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211" name="Google Shape;26211;p73"/>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212" name="Google Shape;26212;p73">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50"/>
        <p:cNvGrpSpPr/>
        <p:nvPr/>
      </p:nvGrpSpPr>
      <p:grpSpPr>
        <a:xfrm>
          <a:off x="0" y="0"/>
          <a:ext cx="0" cy="0"/>
          <a:chOff x="0" y="0"/>
          <a:chExt cx="0" cy="0"/>
        </a:xfrm>
      </p:grpSpPr>
      <p:sp>
        <p:nvSpPr>
          <p:cNvPr id="26651" name="Google Shape;26651;p78"/>
          <p:cNvSpPr txBox="1">
            <a:spLocks noGrp="1"/>
          </p:cNvSpPr>
          <p:nvPr>
            <p:ph type="title"/>
          </p:nvPr>
        </p:nvSpPr>
        <p:spPr>
          <a:xfrm>
            <a:off x="2861332" y="1900201"/>
            <a:ext cx="3953996" cy="15013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t>Related work</a:t>
            </a:r>
            <a:endParaRPr sz="4400" b="1" dirty="0"/>
          </a:p>
        </p:txBody>
      </p:sp>
      <p:grpSp>
        <p:nvGrpSpPr>
          <p:cNvPr id="26698" name="Google Shape;26698;p78"/>
          <p:cNvGrpSpPr/>
          <p:nvPr/>
        </p:nvGrpSpPr>
        <p:grpSpPr>
          <a:xfrm>
            <a:off x="3950489" y="4792679"/>
            <a:ext cx="363110" cy="151607"/>
            <a:chOff x="3708023" y="4792679"/>
            <a:chExt cx="363110" cy="151607"/>
          </a:xfrm>
        </p:grpSpPr>
        <p:cxnSp>
          <p:nvCxnSpPr>
            <p:cNvPr id="26699" name="Google Shape;26699;p7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00" name="Google Shape;26700;p7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1" name="Google Shape;26701;p78"/>
          <p:cNvGrpSpPr/>
          <p:nvPr/>
        </p:nvGrpSpPr>
        <p:grpSpPr>
          <a:xfrm>
            <a:off x="4831532" y="4792679"/>
            <a:ext cx="363110" cy="151607"/>
            <a:chOff x="5075473" y="4792679"/>
            <a:chExt cx="363110" cy="151607"/>
          </a:xfrm>
        </p:grpSpPr>
        <p:cxnSp>
          <p:nvCxnSpPr>
            <p:cNvPr id="26702" name="Google Shape;26702;p7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03" name="Google Shape;26703;p7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04" name="Google Shape;26704;p7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5" name="Google Shape;26705;p7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06" name="Google Shape;26706;p78"/>
          <p:cNvGrpSpPr/>
          <p:nvPr/>
        </p:nvGrpSpPr>
        <p:grpSpPr>
          <a:xfrm>
            <a:off x="4406700" y="4764377"/>
            <a:ext cx="330600" cy="210673"/>
            <a:chOff x="4181350" y="4786752"/>
            <a:chExt cx="330600" cy="210673"/>
          </a:xfrm>
        </p:grpSpPr>
        <p:grpSp>
          <p:nvGrpSpPr>
            <p:cNvPr id="26707" name="Google Shape;26707;p78"/>
            <p:cNvGrpSpPr/>
            <p:nvPr/>
          </p:nvGrpSpPr>
          <p:grpSpPr>
            <a:xfrm>
              <a:off x="4257160" y="4786752"/>
              <a:ext cx="178983" cy="164217"/>
              <a:chOff x="3605095" y="3530536"/>
              <a:chExt cx="1280277" cy="1174657"/>
            </a:xfrm>
          </p:grpSpPr>
          <p:sp>
            <p:nvSpPr>
              <p:cNvPr id="26708" name="Google Shape;26708;p7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9" name="Google Shape;26709;p7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0" name="Google Shape;26710;p7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1" name="Google Shape;26711;p7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2" name="Google Shape;26712;p7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13" name="Google Shape;26713;p7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714" name="Google Shape;26714;p7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51E5972D-C131-B524-CE31-F9E818B22AB9}"/>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9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83"/>
        <p:cNvGrpSpPr/>
        <p:nvPr/>
      </p:nvGrpSpPr>
      <p:grpSpPr>
        <a:xfrm>
          <a:off x="0" y="0"/>
          <a:ext cx="0" cy="0"/>
          <a:chOff x="0" y="0"/>
          <a:chExt cx="0" cy="0"/>
        </a:xfrm>
      </p:grpSpPr>
      <p:sp>
        <p:nvSpPr>
          <p:cNvPr id="25585" name="Google Shape;25585;p71"/>
          <p:cNvSpPr txBox="1">
            <a:spLocks noGrp="1"/>
          </p:cNvSpPr>
          <p:nvPr>
            <p:ph type="subTitle" idx="2"/>
          </p:nvPr>
        </p:nvSpPr>
        <p:spPr>
          <a:xfrm>
            <a:off x="469727" y="1694689"/>
            <a:ext cx="5540930" cy="2432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u="sng" dirty="0"/>
              <a:t>Google’s Live Transcribe</a:t>
            </a:r>
          </a:p>
          <a:p>
            <a:pPr marL="0" lvl="0" indent="0" algn="l" rtl="0">
              <a:spcBef>
                <a:spcPts val="0"/>
              </a:spcBef>
              <a:spcAft>
                <a:spcPts val="0"/>
              </a:spcAft>
              <a:buNone/>
            </a:pPr>
            <a:endParaRPr lang="en-US" sz="1600" b="1" u="sng" dirty="0"/>
          </a:p>
          <a:p>
            <a:pPr marL="0" lvl="0" indent="0" algn="l" rtl="0">
              <a:spcBef>
                <a:spcPts val="0"/>
              </a:spcBef>
              <a:spcAft>
                <a:spcPts val="0"/>
              </a:spcAft>
              <a:buNone/>
            </a:pPr>
            <a:r>
              <a:rPr lang="en-US" sz="1800" dirty="0"/>
              <a:t>In real time, transcribes from 70 languages and  dialects into text, and can switch between these languages in case of bilingual conversations. In addition, can recognize some specific custom sounds.</a:t>
            </a:r>
          </a:p>
          <a:p>
            <a:pPr marL="0" lvl="0" indent="0" algn="l" rtl="0">
              <a:spcBef>
                <a:spcPts val="0"/>
              </a:spcBef>
              <a:spcAft>
                <a:spcPts val="0"/>
              </a:spcAft>
              <a:buNone/>
            </a:pPr>
            <a:endParaRPr dirty="0"/>
          </a:p>
        </p:txBody>
      </p:sp>
      <p:sp>
        <p:nvSpPr>
          <p:cNvPr id="25592" name="Google Shape;25592;p71"/>
          <p:cNvSpPr txBox="1">
            <a:spLocks noGrp="1"/>
          </p:cNvSpPr>
          <p:nvPr>
            <p:ph type="title"/>
          </p:nvPr>
        </p:nvSpPr>
        <p:spPr>
          <a:xfrm>
            <a:off x="784665" y="912198"/>
            <a:ext cx="411715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Related work</a:t>
            </a:r>
            <a:endParaRPr sz="3200" dirty="0"/>
          </a:p>
        </p:txBody>
      </p:sp>
      <p:grpSp>
        <p:nvGrpSpPr>
          <p:cNvPr id="25630" name="Google Shape;25630;p71"/>
          <p:cNvGrpSpPr/>
          <p:nvPr/>
        </p:nvGrpSpPr>
        <p:grpSpPr>
          <a:xfrm>
            <a:off x="3950489" y="4792679"/>
            <a:ext cx="363110" cy="151607"/>
            <a:chOff x="3708023" y="4792679"/>
            <a:chExt cx="363110" cy="151607"/>
          </a:xfrm>
        </p:grpSpPr>
        <p:cxnSp>
          <p:nvCxnSpPr>
            <p:cNvPr id="25631" name="Google Shape;25631;p7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2" name="Google Shape;25632;p7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3" name="Google Shape;25633;p71"/>
          <p:cNvGrpSpPr/>
          <p:nvPr/>
        </p:nvGrpSpPr>
        <p:grpSpPr>
          <a:xfrm>
            <a:off x="4831532" y="4792679"/>
            <a:ext cx="363110" cy="151607"/>
            <a:chOff x="5075473" y="4792679"/>
            <a:chExt cx="363110" cy="151607"/>
          </a:xfrm>
        </p:grpSpPr>
        <p:cxnSp>
          <p:nvCxnSpPr>
            <p:cNvPr id="25634" name="Google Shape;25634;p7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5" name="Google Shape;25635;p7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6" name="Google Shape;25636;p7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7" name="Google Shape;25637;p7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8" name="Google Shape;25638;p71"/>
          <p:cNvGrpSpPr/>
          <p:nvPr/>
        </p:nvGrpSpPr>
        <p:grpSpPr>
          <a:xfrm>
            <a:off x="4406700" y="4764377"/>
            <a:ext cx="330600" cy="210673"/>
            <a:chOff x="4181350" y="4786752"/>
            <a:chExt cx="330600" cy="210673"/>
          </a:xfrm>
        </p:grpSpPr>
        <p:grpSp>
          <p:nvGrpSpPr>
            <p:cNvPr id="25639" name="Google Shape;25639;p71"/>
            <p:cNvGrpSpPr/>
            <p:nvPr/>
          </p:nvGrpSpPr>
          <p:grpSpPr>
            <a:xfrm>
              <a:off x="4257160" y="4786752"/>
              <a:ext cx="178983" cy="164217"/>
              <a:chOff x="3605095" y="3530536"/>
              <a:chExt cx="1280277" cy="1174657"/>
            </a:xfrm>
          </p:grpSpPr>
          <p:sp>
            <p:nvSpPr>
              <p:cNvPr id="25640" name="Google Shape;25640;p7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1" name="Google Shape;25641;p7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2" name="Google Shape;25642;p7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3" name="Google Shape;25643;p7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4" name="Google Shape;25644;p7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45" name="Google Shape;25645;p7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646" name="Google Shape;25646;p71">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a:extLst>
              <a:ext uri="{FF2B5EF4-FFF2-40B4-BE49-F238E27FC236}">
                <a16:creationId xmlns:a16="http://schemas.microsoft.com/office/drawing/2014/main" id="{941C0AA9-5A18-4CCF-D4EA-829151373EA7}"/>
              </a:ext>
            </a:extLst>
          </p:cNvPr>
          <p:cNvPicPr>
            <a:picLocks noChangeAspect="1"/>
          </p:cNvPicPr>
          <p:nvPr/>
        </p:nvPicPr>
        <p:blipFill>
          <a:blip r:embed="rId4"/>
          <a:stretch>
            <a:fillRect/>
          </a:stretch>
        </p:blipFill>
        <p:spPr>
          <a:xfrm>
            <a:off x="6446431" y="1210740"/>
            <a:ext cx="2054530" cy="3090940"/>
          </a:xfrm>
          <a:prstGeom prst="rect">
            <a:avLst/>
          </a:prstGeom>
        </p:spPr>
      </p:pic>
      <p:pic>
        <p:nvPicPr>
          <p:cNvPr id="2" name="Picture 4" descr="The National Egyptian E-learning University - الجامعة المصرية للتعلم  الإلكتروني الأهلية - مصر">
            <a:extLst>
              <a:ext uri="{FF2B5EF4-FFF2-40B4-BE49-F238E27FC236}">
                <a16:creationId xmlns:a16="http://schemas.microsoft.com/office/drawing/2014/main" id="{1FDD1605-D90A-190E-EA61-F38B26707A54}"/>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83"/>
        <p:cNvGrpSpPr/>
        <p:nvPr/>
      </p:nvGrpSpPr>
      <p:grpSpPr>
        <a:xfrm>
          <a:off x="0" y="0"/>
          <a:ext cx="0" cy="0"/>
          <a:chOff x="0" y="0"/>
          <a:chExt cx="0" cy="0"/>
        </a:xfrm>
      </p:grpSpPr>
      <p:sp>
        <p:nvSpPr>
          <p:cNvPr id="25585" name="Google Shape;25585;p71"/>
          <p:cNvSpPr txBox="1">
            <a:spLocks noGrp="1"/>
          </p:cNvSpPr>
          <p:nvPr>
            <p:ph type="subTitle" idx="2"/>
          </p:nvPr>
        </p:nvSpPr>
        <p:spPr>
          <a:xfrm>
            <a:off x="469727" y="1694689"/>
            <a:ext cx="3273217" cy="2432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dirty="0"/>
              <a:t>Advantages</a:t>
            </a:r>
          </a:p>
          <a:p>
            <a:pPr marL="0" lvl="0" indent="0" algn="l" rtl="0">
              <a:spcBef>
                <a:spcPts val="0"/>
              </a:spcBef>
              <a:spcAft>
                <a:spcPts val="0"/>
              </a:spcAft>
              <a:buNone/>
            </a:pPr>
            <a:endParaRPr lang="en-US" sz="1800" b="1" u="sng" dirty="0"/>
          </a:p>
          <a:p>
            <a:pPr marL="0" lvl="0" indent="0" algn="l" rtl="0">
              <a:spcBef>
                <a:spcPts val="0"/>
              </a:spcBef>
              <a:spcAft>
                <a:spcPts val="0"/>
              </a:spcAft>
              <a:buNone/>
            </a:pPr>
            <a:r>
              <a:rPr lang="en-US" sz="1600" dirty="0"/>
              <a:t>Easy To Use</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Real-time feedback</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Small Size</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Support Android And Ios </a:t>
            </a:r>
          </a:p>
          <a:p>
            <a:pPr marL="0" lvl="0" indent="0" algn="l" rtl="0">
              <a:spcBef>
                <a:spcPts val="0"/>
              </a:spcBef>
              <a:spcAft>
                <a:spcPts val="0"/>
              </a:spcAft>
              <a:buNone/>
            </a:pPr>
            <a:endParaRPr dirty="0"/>
          </a:p>
        </p:txBody>
      </p:sp>
      <p:sp>
        <p:nvSpPr>
          <p:cNvPr id="25592" name="Google Shape;25592;p71"/>
          <p:cNvSpPr txBox="1">
            <a:spLocks noGrp="1"/>
          </p:cNvSpPr>
          <p:nvPr>
            <p:ph type="title"/>
          </p:nvPr>
        </p:nvSpPr>
        <p:spPr>
          <a:xfrm>
            <a:off x="784665" y="924390"/>
            <a:ext cx="411715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Related work (cont.)</a:t>
            </a:r>
            <a:endParaRPr sz="3200" dirty="0"/>
          </a:p>
        </p:txBody>
      </p:sp>
      <p:grpSp>
        <p:nvGrpSpPr>
          <p:cNvPr id="25630" name="Google Shape;25630;p71"/>
          <p:cNvGrpSpPr/>
          <p:nvPr/>
        </p:nvGrpSpPr>
        <p:grpSpPr>
          <a:xfrm>
            <a:off x="3950489" y="4792679"/>
            <a:ext cx="363110" cy="151607"/>
            <a:chOff x="3708023" y="4792679"/>
            <a:chExt cx="363110" cy="151607"/>
          </a:xfrm>
        </p:grpSpPr>
        <p:cxnSp>
          <p:nvCxnSpPr>
            <p:cNvPr id="25631" name="Google Shape;25631;p7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2" name="Google Shape;25632;p7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3" name="Google Shape;25633;p71"/>
          <p:cNvGrpSpPr/>
          <p:nvPr/>
        </p:nvGrpSpPr>
        <p:grpSpPr>
          <a:xfrm>
            <a:off x="4831532" y="4792679"/>
            <a:ext cx="363110" cy="151607"/>
            <a:chOff x="5075473" y="4792679"/>
            <a:chExt cx="363110" cy="151607"/>
          </a:xfrm>
        </p:grpSpPr>
        <p:cxnSp>
          <p:nvCxnSpPr>
            <p:cNvPr id="25634" name="Google Shape;25634;p7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635" name="Google Shape;25635;p7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6" name="Google Shape;25636;p7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7" name="Google Shape;25637;p7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8" name="Google Shape;25638;p71"/>
          <p:cNvGrpSpPr/>
          <p:nvPr/>
        </p:nvGrpSpPr>
        <p:grpSpPr>
          <a:xfrm>
            <a:off x="4406700" y="4764377"/>
            <a:ext cx="330600" cy="210673"/>
            <a:chOff x="4181350" y="4786752"/>
            <a:chExt cx="330600" cy="210673"/>
          </a:xfrm>
        </p:grpSpPr>
        <p:grpSp>
          <p:nvGrpSpPr>
            <p:cNvPr id="25639" name="Google Shape;25639;p71"/>
            <p:cNvGrpSpPr/>
            <p:nvPr/>
          </p:nvGrpSpPr>
          <p:grpSpPr>
            <a:xfrm>
              <a:off x="4257160" y="4786752"/>
              <a:ext cx="178983" cy="164217"/>
              <a:chOff x="3605095" y="3530536"/>
              <a:chExt cx="1280277" cy="1174657"/>
            </a:xfrm>
          </p:grpSpPr>
          <p:sp>
            <p:nvSpPr>
              <p:cNvPr id="25640" name="Google Shape;25640;p7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1" name="Google Shape;25641;p7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2" name="Google Shape;25642;p7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3" name="Google Shape;25643;p7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4" name="Google Shape;25644;p7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45" name="Google Shape;25645;p7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646" name="Google Shape;25646;p71">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5585;p71">
            <a:extLst>
              <a:ext uri="{FF2B5EF4-FFF2-40B4-BE49-F238E27FC236}">
                <a16:creationId xmlns:a16="http://schemas.microsoft.com/office/drawing/2014/main" id="{77E43057-68E6-7736-1E1D-D466F793C137}"/>
              </a:ext>
            </a:extLst>
          </p:cNvPr>
          <p:cNvSpPr txBox="1">
            <a:spLocks/>
          </p:cNvSpPr>
          <p:nvPr/>
        </p:nvSpPr>
        <p:spPr>
          <a:xfrm>
            <a:off x="5245884" y="1594626"/>
            <a:ext cx="3273217" cy="2432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400"/>
              <a:buFont typeface="Roboto Light"/>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US" sz="1800" b="1" u="sng" dirty="0"/>
              <a:t>Disadvantages</a:t>
            </a:r>
          </a:p>
          <a:p>
            <a:pPr marL="0" indent="0"/>
            <a:endParaRPr lang="en-US" sz="1800" b="1" u="sng" dirty="0"/>
          </a:p>
          <a:p>
            <a:pPr marL="0" indent="0"/>
            <a:r>
              <a:rPr lang="en-US" sz="1600" dirty="0"/>
              <a:t>Dependence on internet connection.</a:t>
            </a:r>
          </a:p>
          <a:p>
            <a:pPr marL="0" indent="0"/>
            <a:endParaRPr lang="en-US" sz="1600" dirty="0"/>
          </a:p>
          <a:p>
            <a:pPr marL="0" indent="0"/>
            <a:r>
              <a:rPr lang="en-US" sz="1600" dirty="0"/>
              <a:t>Limited functionality.</a:t>
            </a:r>
          </a:p>
          <a:p>
            <a:pPr marL="0" indent="0"/>
            <a:endParaRPr lang="en-US" sz="1600" dirty="0"/>
          </a:p>
          <a:p>
            <a:pPr marL="0" indent="0"/>
            <a:r>
              <a:rPr lang="en-US" sz="1600" dirty="0"/>
              <a:t>Limited specified Language.</a:t>
            </a:r>
          </a:p>
          <a:p>
            <a:pPr marL="0" indent="0"/>
            <a:endParaRPr lang="en-US" sz="1600" dirty="0"/>
          </a:p>
          <a:p>
            <a:pPr marL="0" indent="0"/>
            <a:r>
              <a:rPr lang="en-US" sz="1600" dirty="0"/>
              <a:t>No option to backup transcribed script.</a:t>
            </a:r>
          </a:p>
          <a:p>
            <a:pPr marL="0" indent="0"/>
            <a:endParaRPr lang="en-US" sz="1600" dirty="0"/>
          </a:p>
          <a:p>
            <a:pPr marL="0" indent="0"/>
            <a:endParaRPr lang="en-US" dirty="0"/>
          </a:p>
        </p:txBody>
      </p:sp>
      <p:pic>
        <p:nvPicPr>
          <p:cNvPr id="3" name="Picture 4" descr="The National Egyptian E-learning University - الجامعة المصرية للتعلم  الإلكتروني الأهلية - مصر">
            <a:extLst>
              <a:ext uri="{FF2B5EF4-FFF2-40B4-BE49-F238E27FC236}">
                <a16:creationId xmlns:a16="http://schemas.microsoft.com/office/drawing/2014/main" id="{FDDBD51C-F2B4-9B7E-F776-46521BFBF069}"/>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519" y="4310895"/>
            <a:ext cx="2410752" cy="73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19810"/>
      </p:ext>
    </p:extLst>
  </p:cSld>
  <p:clrMapOvr>
    <a:masterClrMapping/>
  </p:clrMapOvr>
</p:sld>
</file>

<file path=ppt/theme/theme1.xml><?xml version="1.0" encoding="utf-8"?>
<a:theme xmlns:a="http://schemas.openxmlformats.org/drawingml/2006/main" name="Outer Space and Galaxies by Slidesgo">
  <a:themeElements>
    <a:clrScheme name="Simple Light">
      <a:dk1>
        <a:srgbClr val="000000"/>
      </a:dk1>
      <a:lt1>
        <a:srgbClr val="FFFFFF"/>
      </a:lt1>
      <a:dk2>
        <a:srgbClr val="595959"/>
      </a:dk2>
      <a:lt2>
        <a:srgbClr val="EEEEEE"/>
      </a:lt2>
      <a:accent1>
        <a:srgbClr val="141A2A"/>
      </a:accent1>
      <a:accent2>
        <a:srgbClr val="708EC0"/>
      </a:accent2>
      <a:accent3>
        <a:srgbClr val="D4DCFF"/>
      </a:accent3>
      <a:accent4>
        <a:srgbClr val="E7A662"/>
      </a:accent4>
      <a:accent5>
        <a:srgbClr val="FFD69C"/>
      </a:accent5>
      <a:accent6>
        <a:srgbClr val="F1C9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966</TotalTime>
  <Words>1139</Words>
  <Application>Microsoft Office PowerPoint</Application>
  <PresentationFormat>On-screen Show (16:9)</PresentationFormat>
  <Paragraphs>216</Paragraphs>
  <Slides>36</Slides>
  <Notes>36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Canva Sans Bold</vt:lpstr>
      <vt:lpstr>Times New Roman</vt:lpstr>
      <vt:lpstr>Roboto Condensed Light</vt:lpstr>
      <vt:lpstr>Roboto Light</vt:lpstr>
      <vt:lpstr>Montserrat</vt:lpstr>
      <vt:lpstr>Roboto</vt:lpstr>
      <vt:lpstr>Big Shoulders Text</vt:lpstr>
      <vt:lpstr>Arial</vt:lpstr>
      <vt:lpstr>Outer Space and Galaxies by Slidesgo</vt:lpstr>
      <vt:lpstr>Emergency chatbot </vt:lpstr>
      <vt:lpstr>Agenda</vt:lpstr>
      <vt:lpstr>Introduction</vt:lpstr>
      <vt:lpstr>Problem definition</vt:lpstr>
      <vt:lpstr>Motivation</vt:lpstr>
      <vt:lpstr>General idea</vt:lpstr>
      <vt:lpstr>Related work</vt:lpstr>
      <vt:lpstr>Related work</vt:lpstr>
      <vt:lpstr>Related work (cont.)</vt:lpstr>
      <vt:lpstr>Related work (cont.)</vt:lpstr>
      <vt:lpstr>Related work (cont.)</vt:lpstr>
      <vt:lpstr>Objectives </vt:lpstr>
      <vt:lpstr>Objectives </vt:lpstr>
      <vt:lpstr>Machine vs deep learning?</vt:lpstr>
      <vt:lpstr>PowerPoint Presentation</vt:lpstr>
      <vt:lpstr>Deep learning algorithms</vt:lpstr>
      <vt:lpstr>UrbanSound8K</vt:lpstr>
      <vt:lpstr>Dataset</vt:lpstr>
      <vt:lpstr>METHODOLOGY</vt:lpstr>
      <vt:lpstr>Methodology(cont.)</vt:lpstr>
      <vt:lpstr>Methodology(cont.)</vt:lpstr>
      <vt:lpstr>Technology used and libraries</vt:lpstr>
      <vt:lpstr>React naitive</vt:lpstr>
      <vt:lpstr>React naitive(cont.)</vt:lpstr>
      <vt:lpstr>  </vt:lpstr>
      <vt:lpstr>Functional requirements </vt:lpstr>
      <vt:lpstr>Non-functional requirements </vt:lpstr>
      <vt:lpstr>Demo Video</vt:lpstr>
      <vt:lpstr>Application specification </vt:lpstr>
      <vt:lpstr>Application specification </vt:lpstr>
      <vt:lpstr>Application Speciation</vt:lpstr>
      <vt:lpstr>Why FastAPI</vt:lpstr>
      <vt:lpstr>Flowchart</vt:lpstr>
      <vt:lpstr>Usecase diagram</vt:lpstr>
      <vt:lpstr>Sequence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 and speak for deaf people-2(EELU)</dc:title>
  <dc:creator>GASSER IBRAHIM</dc:creator>
  <cp:lastModifiedBy>Gasser ibrahim bassiouny mahmoud hashad</cp:lastModifiedBy>
  <cp:revision>15</cp:revision>
  <dcterms:modified xsi:type="dcterms:W3CDTF">2024-02-02T16:21:08Z</dcterms:modified>
</cp:coreProperties>
</file>